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524" r:id="rId5"/>
    <p:sldId id="525" r:id="rId6"/>
    <p:sldId id="541" r:id="rId7"/>
    <p:sldId id="528" r:id="rId8"/>
    <p:sldId id="529" r:id="rId9"/>
    <p:sldId id="526" r:id="rId10"/>
    <p:sldId id="530" r:id="rId11"/>
    <p:sldId id="538" r:id="rId12"/>
    <p:sldId id="532" r:id="rId13"/>
    <p:sldId id="535" r:id="rId14"/>
    <p:sldId id="531" r:id="rId15"/>
    <p:sldId id="533" r:id="rId16"/>
    <p:sldId id="527" r:id="rId17"/>
    <p:sldId id="539" r:id="rId18"/>
    <p:sldId id="534" r:id="rId19"/>
    <p:sldId id="536" r:id="rId20"/>
    <p:sldId id="537" r:id="rId21"/>
    <p:sldId id="540" r:id="rId22"/>
  </p:sldIdLst>
  <p:sldSz cx="12192000" cy="6858000"/>
  <p:notesSz cx="6858000" cy="9144000"/>
  <p:embeddedFontLst>
    <p:embeddedFont>
      <p:font typeface="PWScratchedfont" panose="02000603000000000000" pitchFamily="2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ël Vanhelsuwé" initials="MV" lastIdx="2" clrIdx="0">
    <p:extLst>
      <p:ext uri="{19B8F6BF-5375-455C-9EA6-DF929625EA0E}">
        <p15:presenceInfo xmlns:p15="http://schemas.microsoft.com/office/powerpoint/2012/main" userId="Maël Vanhelsuw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B18"/>
    <a:srgbClr val="BFDDE8"/>
    <a:srgbClr val="CCECFF"/>
    <a:srgbClr val="1F768A"/>
    <a:srgbClr val="A0D8D4"/>
    <a:srgbClr val="F5AEB7"/>
    <a:srgbClr val="E71E49"/>
    <a:srgbClr val="00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8D290-FACA-4B63-ACAC-5E94456989B3}" v="87" dt="2025-10-13T10:00:51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40" autoAdjust="0"/>
  </p:normalViewPr>
  <p:slideViewPr>
    <p:cSldViewPr snapToGrid="0">
      <p:cViewPr varScale="1">
        <p:scale>
          <a:sx n="80" d="100"/>
          <a:sy n="80" d="100"/>
        </p:scale>
        <p:origin x="132" y="1338"/>
      </p:cViewPr>
      <p:guideLst>
        <p:guide orient="horz" pos="2251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ki Dekker" userId="3a94dc89-2915-424b-8ffa-4704ff640bed" providerId="ADAL" clId="{4248B89E-D0FA-40AD-B516-63F0D939E879}"/>
    <pc:docChg chg="undo custSel addSld delSld modSld sldOrd delSection modSection">
      <pc:chgData name="Kiki Dekker" userId="3a94dc89-2915-424b-8ffa-4704ff640bed" providerId="ADAL" clId="{4248B89E-D0FA-40AD-B516-63F0D939E879}" dt="2025-10-13T10:00:58.455" v="1377" actId="1076"/>
      <pc:docMkLst>
        <pc:docMk/>
      </pc:docMkLst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80291708" sldId="257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51658853" sldId="260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0" sldId="270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0" sldId="283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262798301" sldId="462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084266331" sldId="464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469318272" sldId="467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711270732" sldId="468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139004331" sldId="469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182763750" sldId="472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093200051" sldId="473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456579218" sldId="474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859151032" sldId="476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159405835" sldId="477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4227224669" sldId="478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669329894" sldId="504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163385430" sldId="505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068820313" sldId="506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93537783" sldId="511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731417201" sldId="512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399095140" sldId="513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80172802" sldId="518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969342564" sldId="519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625343948" sldId="520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191455804" sldId="521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347771778" sldId="523"/>
        </pc:sldMkLst>
      </pc:sldChg>
      <pc:sldChg chg="delSp modSp mod">
        <pc:chgData name="Kiki Dekker" userId="3a94dc89-2915-424b-8ffa-4704ff640bed" providerId="ADAL" clId="{4248B89E-D0FA-40AD-B516-63F0D939E879}" dt="2025-10-13T09:54:01.313" v="1351" actId="478"/>
        <pc:sldMkLst>
          <pc:docMk/>
          <pc:sldMk cId="620633088" sldId="524"/>
        </pc:sldMkLst>
        <pc:spChg chg="mod">
          <ac:chgData name="Kiki Dekker" userId="3a94dc89-2915-424b-8ffa-4704ff640bed" providerId="ADAL" clId="{4248B89E-D0FA-40AD-B516-63F0D939E879}" dt="2025-10-13T09:30:27.691" v="44" actId="1076"/>
          <ac:spMkLst>
            <pc:docMk/>
            <pc:sldMk cId="620633088" sldId="524"/>
            <ac:spMk id="5" creationId="{CA3860D0-F6CD-6AB0-6C58-19C06ADE0F98}"/>
          </ac:spMkLst>
        </pc:spChg>
        <pc:spChg chg="del">
          <ac:chgData name="Kiki Dekker" userId="3a94dc89-2915-424b-8ffa-4704ff640bed" providerId="ADAL" clId="{4248B89E-D0FA-40AD-B516-63F0D939E879}" dt="2025-10-13T09:54:01.313" v="1351" actId="478"/>
          <ac:spMkLst>
            <pc:docMk/>
            <pc:sldMk cId="620633088" sldId="524"/>
            <ac:spMk id="6" creationId="{D267F0AC-D779-9E9B-17F9-3D6FEB16898E}"/>
          </ac:spMkLst>
        </pc:sp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249062902" sldId="525"/>
        </pc:sldMkLst>
      </pc:sldChg>
      <pc:sldChg chg="addSp delSp modSp add mod setBg">
        <pc:chgData name="Kiki Dekker" userId="3a94dc89-2915-424b-8ffa-4704ff640bed" providerId="ADAL" clId="{4248B89E-D0FA-40AD-B516-63F0D939E879}" dt="2025-10-13T10:00:58.455" v="1377" actId="1076"/>
        <pc:sldMkLst>
          <pc:docMk/>
          <pc:sldMk cId="4236288800" sldId="525"/>
        </pc:sldMkLst>
        <pc:spChg chg="del">
          <ac:chgData name="Kiki Dekker" userId="3a94dc89-2915-424b-8ffa-4704ff640bed" providerId="ADAL" clId="{4248B89E-D0FA-40AD-B516-63F0D939E879}" dt="2025-10-13T09:29:06.902" v="10" actId="478"/>
          <ac:spMkLst>
            <pc:docMk/>
            <pc:sldMk cId="4236288800" sldId="525"/>
            <ac:spMk id="5" creationId="{31EA8808-BD58-A8B9-FFC3-FB3BBFB87216}"/>
          </ac:spMkLst>
        </pc:spChg>
        <pc:spChg chg="del">
          <ac:chgData name="Kiki Dekker" userId="3a94dc89-2915-424b-8ffa-4704ff640bed" providerId="ADAL" clId="{4248B89E-D0FA-40AD-B516-63F0D939E879}" dt="2025-10-13T09:29:01.536" v="7" actId="478"/>
          <ac:spMkLst>
            <pc:docMk/>
            <pc:sldMk cId="4236288800" sldId="525"/>
            <ac:spMk id="6" creationId="{F4DB9E4C-3B4B-E6E2-CF3C-5270572168E9}"/>
          </ac:spMkLst>
        </pc:spChg>
        <pc:spChg chg="del">
          <ac:chgData name="Kiki Dekker" userId="3a94dc89-2915-424b-8ffa-4704ff640bed" providerId="ADAL" clId="{4248B89E-D0FA-40AD-B516-63F0D939E879}" dt="2025-10-13T09:29:05.120" v="9" actId="478"/>
          <ac:spMkLst>
            <pc:docMk/>
            <pc:sldMk cId="4236288800" sldId="525"/>
            <ac:spMk id="7" creationId="{36C221A2-1DBA-7D7E-0CC7-A86663A3370A}"/>
          </ac:spMkLst>
        </pc:spChg>
        <pc:spChg chg="add del mod">
          <ac:chgData name="Kiki Dekker" userId="3a94dc89-2915-424b-8ffa-4704ff640bed" providerId="ADAL" clId="{4248B89E-D0FA-40AD-B516-63F0D939E879}" dt="2025-10-13T09:43:20.133" v="1163" actId="478"/>
          <ac:spMkLst>
            <pc:docMk/>
            <pc:sldMk cId="4236288800" sldId="525"/>
            <ac:spMk id="9" creationId="{A02501E5-E55C-1A11-48A7-594DA5E8F2F8}"/>
          </ac:spMkLst>
        </pc:spChg>
        <pc:spChg chg="add del mod">
          <ac:chgData name="Kiki Dekker" userId="3a94dc89-2915-424b-8ffa-4704ff640bed" providerId="ADAL" clId="{4248B89E-D0FA-40AD-B516-63F0D939E879}" dt="2025-10-13T09:54:47.132" v="1366" actId="478"/>
          <ac:spMkLst>
            <pc:docMk/>
            <pc:sldMk cId="4236288800" sldId="525"/>
            <ac:spMk id="10" creationId="{A95A14D8-EAED-826A-3C6E-3E52839DCB53}"/>
          </ac:spMkLst>
        </pc:spChg>
        <pc:spChg chg="add del mod">
          <ac:chgData name="Kiki Dekker" userId="3a94dc89-2915-424b-8ffa-4704ff640bed" providerId="ADAL" clId="{4248B89E-D0FA-40AD-B516-63F0D939E879}" dt="2025-10-13T09:58:10.447" v="1369" actId="478"/>
          <ac:spMkLst>
            <pc:docMk/>
            <pc:sldMk cId="4236288800" sldId="525"/>
            <ac:spMk id="11" creationId="{87CDD30D-588A-1BC3-0D87-B4EFF478775A}"/>
          </ac:spMkLst>
        </pc:spChg>
        <pc:spChg chg="add mod">
          <ac:chgData name="Kiki Dekker" userId="3a94dc89-2915-424b-8ffa-4704ff640bed" providerId="ADAL" clId="{4248B89E-D0FA-40AD-B516-63F0D939E879}" dt="2025-10-13T10:00:56.503" v="1376" actId="1076"/>
          <ac:spMkLst>
            <pc:docMk/>
            <pc:sldMk cId="4236288800" sldId="525"/>
            <ac:spMk id="13" creationId="{0F42643E-7374-C6E6-B29F-0D45344E8228}"/>
          </ac:spMkLst>
        </pc:spChg>
        <pc:spChg chg="add mod">
          <ac:chgData name="Kiki Dekker" userId="3a94dc89-2915-424b-8ffa-4704ff640bed" providerId="ADAL" clId="{4248B89E-D0FA-40AD-B516-63F0D939E879}" dt="2025-10-13T10:00:58.455" v="1377" actId="1076"/>
          <ac:spMkLst>
            <pc:docMk/>
            <pc:sldMk cId="4236288800" sldId="525"/>
            <ac:spMk id="14" creationId="{389587DF-28E4-B1F2-9274-072FB305D00C}"/>
          </ac:spMkLst>
        </pc:spChg>
        <pc:picChg chg="del">
          <ac:chgData name="Kiki Dekker" userId="3a94dc89-2915-424b-8ffa-4704ff640bed" providerId="ADAL" clId="{4248B89E-D0FA-40AD-B516-63F0D939E879}" dt="2025-10-13T09:29:02.030" v="8" actId="478"/>
          <ac:picMkLst>
            <pc:docMk/>
            <pc:sldMk cId="4236288800" sldId="525"/>
            <ac:picMk id="3" creationId="{68473B61-64E2-5585-BB18-25F90BDD9B1F}"/>
          </ac:picMkLst>
        </pc:picChg>
        <pc:picChg chg="add del mod">
          <ac:chgData name="Kiki Dekker" userId="3a94dc89-2915-424b-8ffa-4704ff640bed" providerId="ADAL" clId="{4248B89E-D0FA-40AD-B516-63F0D939E879}" dt="2025-10-13T09:54:47.628" v="1367" actId="478"/>
          <ac:picMkLst>
            <pc:docMk/>
            <pc:sldMk cId="4236288800" sldId="525"/>
            <ac:picMk id="8" creationId="{882FDC74-59BF-C232-6329-056D26E04FB7}"/>
          </ac:picMkLst>
        </pc:picChg>
      </pc:sldChg>
      <pc:sldChg chg="new del">
        <pc:chgData name="Kiki Dekker" userId="3a94dc89-2915-424b-8ffa-4704ff640bed" providerId="ADAL" clId="{4248B89E-D0FA-40AD-B516-63F0D939E879}" dt="2025-10-13T09:32:15.555" v="131" actId="680"/>
        <pc:sldMkLst>
          <pc:docMk/>
          <pc:sldMk cId="1019838225" sldId="526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708428952" sldId="526"/>
        </pc:sldMkLst>
      </pc:sldChg>
      <pc:sldChg chg="addSp delSp modSp add mod modAnim">
        <pc:chgData name="Kiki Dekker" userId="3a94dc89-2915-424b-8ffa-4704ff640bed" providerId="ADAL" clId="{4248B89E-D0FA-40AD-B516-63F0D939E879}" dt="2025-10-13T09:40:56.776" v="809" actId="20577"/>
        <pc:sldMkLst>
          <pc:docMk/>
          <pc:sldMk cId="3520021351" sldId="526"/>
        </pc:sldMkLst>
        <pc:spChg chg="add del mod">
          <ac:chgData name="Kiki Dekker" userId="3a94dc89-2915-424b-8ffa-4704ff640bed" providerId="ADAL" clId="{4248B89E-D0FA-40AD-B516-63F0D939E879}" dt="2025-10-13T09:33:13.411" v="145" actId="478"/>
          <ac:spMkLst>
            <pc:docMk/>
            <pc:sldMk cId="3520021351" sldId="526"/>
            <ac:spMk id="2" creationId="{236C882C-A85F-EF4D-689A-ED9AB0E78E3B}"/>
          </ac:spMkLst>
        </pc:spChg>
        <pc:spChg chg="add mod">
          <ac:chgData name="Kiki Dekker" userId="3a94dc89-2915-424b-8ffa-4704ff640bed" providerId="ADAL" clId="{4248B89E-D0FA-40AD-B516-63F0D939E879}" dt="2025-10-13T09:33:18.515" v="146"/>
          <ac:spMkLst>
            <pc:docMk/>
            <pc:sldMk cId="3520021351" sldId="526"/>
            <ac:spMk id="6" creationId="{C5DEC284-EB22-EEB0-B997-AE8B564538D7}"/>
          </ac:spMkLst>
        </pc:spChg>
        <pc:spChg chg="add mod">
          <ac:chgData name="Kiki Dekker" userId="3a94dc89-2915-424b-8ffa-4704ff640bed" providerId="ADAL" clId="{4248B89E-D0FA-40AD-B516-63F0D939E879}" dt="2025-10-13T09:35:49.764" v="179" actId="14100"/>
          <ac:spMkLst>
            <pc:docMk/>
            <pc:sldMk cId="3520021351" sldId="526"/>
            <ac:spMk id="7" creationId="{4450E354-23A3-794F-A37D-2C11210F2F17}"/>
          </ac:spMkLst>
        </pc:spChg>
        <pc:spChg chg="del">
          <ac:chgData name="Kiki Dekker" userId="3a94dc89-2915-424b-8ffa-4704ff640bed" providerId="ADAL" clId="{4248B89E-D0FA-40AD-B516-63F0D939E879}" dt="2025-10-13T09:32:20.471" v="134" actId="478"/>
          <ac:spMkLst>
            <pc:docMk/>
            <pc:sldMk cId="3520021351" sldId="526"/>
            <ac:spMk id="9" creationId="{D128B019-460B-F881-F4BD-36F9A8568059}"/>
          </ac:spMkLst>
        </pc:spChg>
        <pc:spChg chg="del">
          <ac:chgData name="Kiki Dekker" userId="3a94dc89-2915-424b-8ffa-4704ff640bed" providerId="ADAL" clId="{4248B89E-D0FA-40AD-B516-63F0D939E879}" dt="2025-10-13T09:32:19.444" v="133" actId="478"/>
          <ac:spMkLst>
            <pc:docMk/>
            <pc:sldMk cId="3520021351" sldId="526"/>
            <ac:spMk id="10" creationId="{CB498355-F36F-8F73-20FF-C79B87D7E113}"/>
          </ac:spMkLst>
        </pc:spChg>
        <pc:spChg chg="add mod">
          <ac:chgData name="Kiki Dekker" userId="3a94dc89-2915-424b-8ffa-4704ff640bed" providerId="ADAL" clId="{4248B89E-D0FA-40AD-B516-63F0D939E879}" dt="2025-10-13T09:40:56.776" v="809" actId="20577"/>
          <ac:spMkLst>
            <pc:docMk/>
            <pc:sldMk cId="3520021351" sldId="526"/>
            <ac:spMk id="12" creationId="{1BA2B8D8-4C68-20DD-2F2D-2E02B1DF65BE}"/>
          </ac:spMkLst>
        </pc:spChg>
        <pc:picChg chg="add mod">
          <ac:chgData name="Kiki Dekker" userId="3a94dc89-2915-424b-8ffa-4704ff640bed" providerId="ADAL" clId="{4248B89E-D0FA-40AD-B516-63F0D939E879}" dt="2025-10-13T09:33:26.448" v="153" actId="1076"/>
          <ac:picMkLst>
            <pc:docMk/>
            <pc:sldMk cId="3520021351" sldId="526"/>
            <ac:picMk id="3" creationId="{F8A154DF-4F2B-5B7F-5C1B-05D43BCF719A}"/>
          </ac:picMkLst>
        </pc:picChg>
        <pc:picChg chg="add mod">
          <ac:chgData name="Kiki Dekker" userId="3a94dc89-2915-424b-8ffa-4704ff640bed" providerId="ADAL" clId="{4248B89E-D0FA-40AD-B516-63F0D939E879}" dt="2025-10-13T09:33:24.532" v="151" actId="14100"/>
          <ac:picMkLst>
            <pc:docMk/>
            <pc:sldMk cId="3520021351" sldId="526"/>
            <ac:picMk id="5" creationId="{6139911C-AB41-168B-6372-5831791E6520}"/>
          </ac:picMkLst>
        </pc:picChg>
        <pc:picChg chg="del">
          <ac:chgData name="Kiki Dekker" userId="3a94dc89-2915-424b-8ffa-4704ff640bed" providerId="ADAL" clId="{4248B89E-D0FA-40AD-B516-63F0D939E879}" dt="2025-10-13T09:32:20.929" v="135" actId="478"/>
          <ac:picMkLst>
            <pc:docMk/>
            <pc:sldMk cId="3520021351" sldId="526"/>
            <ac:picMk id="8" creationId="{4A232DBA-1C0D-4E80-110F-D4E171516895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220471430" sldId="527"/>
        </pc:sldMkLst>
      </pc:sldChg>
      <pc:sldChg chg="addSp delSp modSp add mod ord">
        <pc:chgData name="Kiki Dekker" userId="3a94dc89-2915-424b-8ffa-4704ff640bed" providerId="ADAL" clId="{4248B89E-D0FA-40AD-B516-63F0D939E879}" dt="2025-10-13T09:46:09.533" v="1235"/>
        <pc:sldMkLst>
          <pc:docMk/>
          <pc:sldMk cId="3306500187" sldId="527"/>
        </pc:sldMkLst>
        <pc:picChg chg="add del mod">
          <ac:chgData name="Kiki Dekker" userId="3a94dc89-2915-424b-8ffa-4704ff640bed" providerId="ADAL" clId="{4248B89E-D0FA-40AD-B516-63F0D939E879}" dt="2025-10-13T09:45:09.377" v="1205" actId="478"/>
          <ac:picMkLst>
            <pc:docMk/>
            <pc:sldMk cId="3306500187" sldId="527"/>
            <ac:picMk id="3" creationId="{70003F82-4C0F-4BA0-7D09-639989466CBA}"/>
          </ac:picMkLst>
        </pc:picChg>
        <pc:picChg chg="add mod modCrop">
          <ac:chgData name="Kiki Dekker" userId="3a94dc89-2915-424b-8ffa-4704ff640bed" providerId="ADAL" clId="{4248B89E-D0FA-40AD-B516-63F0D939E879}" dt="2025-10-13T09:45:17.854" v="1208" actId="1076"/>
          <ac:picMkLst>
            <pc:docMk/>
            <pc:sldMk cId="3306500187" sldId="527"/>
            <ac:picMk id="6" creationId="{D12ADA02-EE7F-B4CA-8A29-AA79426A1850}"/>
          </ac:picMkLst>
        </pc:picChg>
      </pc:sldChg>
      <pc:sldChg chg="addSp delSp modSp add mod ord modAnim">
        <pc:chgData name="Kiki Dekker" userId="3a94dc89-2915-424b-8ffa-4704ff640bed" providerId="ADAL" clId="{4248B89E-D0FA-40AD-B516-63F0D939E879}" dt="2025-10-13T09:47:39.793" v="1266" actId="1076"/>
        <pc:sldMkLst>
          <pc:docMk/>
          <pc:sldMk cId="928974942" sldId="528"/>
        </pc:sldMkLst>
        <pc:spChg chg="mod">
          <ac:chgData name="Kiki Dekker" userId="3a94dc89-2915-424b-8ffa-4704ff640bed" providerId="ADAL" clId="{4248B89E-D0FA-40AD-B516-63F0D939E879}" dt="2025-10-13T09:36:06.454" v="195" actId="20577"/>
          <ac:spMkLst>
            <pc:docMk/>
            <pc:sldMk cId="928974942" sldId="528"/>
            <ac:spMk id="7" creationId="{D3DFF7FB-B00A-C538-00B2-14EF2CC4366B}"/>
          </ac:spMkLst>
        </pc:spChg>
        <pc:spChg chg="mod">
          <ac:chgData name="Kiki Dekker" userId="3a94dc89-2915-424b-8ffa-4704ff640bed" providerId="ADAL" clId="{4248B89E-D0FA-40AD-B516-63F0D939E879}" dt="2025-10-13T09:47:39.793" v="1266" actId="1076"/>
          <ac:spMkLst>
            <pc:docMk/>
            <pc:sldMk cId="928974942" sldId="528"/>
            <ac:spMk id="12" creationId="{C9A0DB23-4C80-DC53-B651-05D62BC92E1E}"/>
          </ac:spMkLst>
        </pc:spChg>
        <pc:picChg chg="del">
          <ac:chgData name="Kiki Dekker" userId="3a94dc89-2915-424b-8ffa-4704ff640bed" providerId="ADAL" clId="{4248B89E-D0FA-40AD-B516-63F0D939E879}" dt="2025-10-13T09:36:12.833" v="197" actId="478"/>
          <ac:picMkLst>
            <pc:docMk/>
            <pc:sldMk cId="928974942" sldId="528"/>
            <ac:picMk id="3" creationId="{643715B1-DC65-3D48-5521-A5F3D1C6F277}"/>
          </ac:picMkLst>
        </pc:picChg>
        <pc:picChg chg="del">
          <ac:chgData name="Kiki Dekker" userId="3a94dc89-2915-424b-8ffa-4704ff640bed" providerId="ADAL" clId="{4248B89E-D0FA-40AD-B516-63F0D939E879}" dt="2025-10-13T09:36:12.424" v="196" actId="478"/>
          <ac:picMkLst>
            <pc:docMk/>
            <pc:sldMk cId="928974942" sldId="528"/>
            <ac:picMk id="5" creationId="{FAE6E06B-D6C3-6504-22CB-AB804C0031A4}"/>
          </ac:picMkLst>
        </pc:picChg>
        <pc:picChg chg="add del">
          <ac:chgData name="Kiki Dekker" userId="3a94dc89-2915-424b-8ffa-4704ff640bed" providerId="ADAL" clId="{4248B89E-D0FA-40AD-B516-63F0D939E879}" dt="2025-10-13T09:36:15.213" v="199" actId="22"/>
          <ac:picMkLst>
            <pc:docMk/>
            <pc:sldMk cId="928974942" sldId="528"/>
            <ac:picMk id="8" creationId="{E49CFB28-1C67-5899-B7F4-A02EB567F5F2}"/>
          </ac:picMkLst>
        </pc:picChg>
        <pc:picChg chg="add mod">
          <ac:chgData name="Kiki Dekker" userId="3a94dc89-2915-424b-8ffa-4704ff640bed" providerId="ADAL" clId="{4248B89E-D0FA-40AD-B516-63F0D939E879}" dt="2025-10-13T09:36:25.771" v="205" actId="1076"/>
          <ac:picMkLst>
            <pc:docMk/>
            <pc:sldMk cId="928974942" sldId="528"/>
            <ac:picMk id="9" creationId="{507A9D1E-B521-2331-FB9D-F9205F68771A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819407963" sldId="528"/>
        </pc:sldMkLst>
      </pc:sldChg>
      <pc:sldChg chg="addSp delSp modSp add mod modAnim">
        <pc:chgData name="Kiki Dekker" userId="3a94dc89-2915-424b-8ffa-4704ff640bed" providerId="ADAL" clId="{4248B89E-D0FA-40AD-B516-63F0D939E879}" dt="2025-10-13T09:53:22.513" v="1325" actId="14100"/>
        <pc:sldMkLst>
          <pc:docMk/>
          <pc:sldMk cId="915186554" sldId="529"/>
        </pc:sldMkLst>
        <pc:spChg chg="mod">
          <ac:chgData name="Kiki Dekker" userId="3a94dc89-2915-424b-8ffa-4704ff640bed" providerId="ADAL" clId="{4248B89E-D0FA-40AD-B516-63F0D939E879}" dt="2025-10-13T09:37:20.362" v="371" actId="14100"/>
          <ac:spMkLst>
            <pc:docMk/>
            <pc:sldMk cId="915186554" sldId="529"/>
            <ac:spMk id="7" creationId="{F459E134-AD90-0F36-0F80-B8C553EC4E34}"/>
          </ac:spMkLst>
        </pc:spChg>
        <pc:spChg chg="mod">
          <ac:chgData name="Kiki Dekker" userId="3a94dc89-2915-424b-8ffa-4704ff640bed" providerId="ADAL" clId="{4248B89E-D0FA-40AD-B516-63F0D939E879}" dt="2025-10-13T09:53:22.513" v="1325" actId="14100"/>
          <ac:spMkLst>
            <pc:docMk/>
            <pc:sldMk cId="915186554" sldId="529"/>
            <ac:spMk id="12" creationId="{147661A6-908C-1976-AC5F-9B88562D5DC7}"/>
          </ac:spMkLst>
        </pc:spChg>
        <pc:picChg chg="add mod">
          <ac:chgData name="Kiki Dekker" userId="3a94dc89-2915-424b-8ffa-4704ff640bed" providerId="ADAL" clId="{4248B89E-D0FA-40AD-B516-63F0D939E879}" dt="2025-10-13T09:47:08.972" v="1253" actId="1076"/>
          <ac:picMkLst>
            <pc:docMk/>
            <pc:sldMk cId="915186554" sldId="529"/>
            <ac:picMk id="2" creationId="{8DC8616F-E5EF-B3DE-4F9E-D6A038D07FF3}"/>
          </ac:picMkLst>
        </pc:picChg>
        <pc:picChg chg="add mod ord">
          <ac:chgData name="Kiki Dekker" userId="3a94dc89-2915-424b-8ffa-4704ff640bed" providerId="ADAL" clId="{4248B89E-D0FA-40AD-B516-63F0D939E879}" dt="2025-10-13T09:47:30.113" v="1263" actId="1076"/>
          <ac:picMkLst>
            <pc:docMk/>
            <pc:sldMk cId="915186554" sldId="529"/>
            <ac:picMk id="3" creationId="{5C2E301A-F032-2010-CF84-CAA9FB7290FC}"/>
          </ac:picMkLst>
        </pc:picChg>
        <pc:picChg chg="del">
          <ac:chgData name="Kiki Dekker" userId="3a94dc89-2915-424b-8ffa-4704ff640bed" providerId="ADAL" clId="{4248B89E-D0FA-40AD-B516-63F0D939E879}" dt="2025-10-13T09:37:26.973" v="372" actId="478"/>
          <ac:picMkLst>
            <pc:docMk/>
            <pc:sldMk cId="915186554" sldId="529"/>
            <ac:picMk id="9" creationId="{F835D66A-76F4-6C68-BB0D-C6AD07FF23AD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058961599" sldId="529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459704121" sldId="530"/>
        </pc:sldMkLst>
      </pc:sldChg>
      <pc:sldChg chg="addSp delSp modSp add mod ord">
        <pc:chgData name="Kiki Dekker" userId="3a94dc89-2915-424b-8ffa-4704ff640bed" providerId="ADAL" clId="{4248B89E-D0FA-40AD-B516-63F0D939E879}" dt="2025-10-13T09:43:53.005" v="1197" actId="20577"/>
        <pc:sldMkLst>
          <pc:docMk/>
          <pc:sldMk cId="4042127110" sldId="530"/>
        </pc:sldMkLst>
        <pc:spChg chg="add mod">
          <ac:chgData name="Kiki Dekker" userId="3a94dc89-2915-424b-8ffa-4704ff640bed" providerId="ADAL" clId="{4248B89E-D0FA-40AD-B516-63F0D939E879}" dt="2025-10-13T09:43:53.005" v="1197" actId="20577"/>
          <ac:spMkLst>
            <pc:docMk/>
            <pc:sldMk cId="4042127110" sldId="530"/>
            <ac:spMk id="2" creationId="{581D6E53-EBBC-3A48-0996-4B384EECC7CB}"/>
          </ac:spMkLst>
        </pc:spChg>
        <pc:spChg chg="mod">
          <ac:chgData name="Kiki Dekker" userId="3a94dc89-2915-424b-8ffa-4704ff640bed" providerId="ADAL" clId="{4248B89E-D0FA-40AD-B516-63F0D939E879}" dt="2025-10-13T09:43:12.942" v="1162" actId="1076"/>
          <ac:spMkLst>
            <pc:docMk/>
            <pc:sldMk cId="4042127110" sldId="530"/>
            <ac:spMk id="9" creationId="{2BEF4B74-9A8C-1246-D590-7EBAB8F0C3FC}"/>
          </ac:spMkLst>
        </pc:spChg>
        <pc:spChg chg="del">
          <ac:chgData name="Kiki Dekker" userId="3a94dc89-2915-424b-8ffa-4704ff640bed" providerId="ADAL" clId="{4248B89E-D0FA-40AD-B516-63F0D939E879}" dt="2025-10-13T09:41:19.122" v="821" actId="478"/>
          <ac:spMkLst>
            <pc:docMk/>
            <pc:sldMk cId="4042127110" sldId="530"/>
            <ac:spMk id="10" creationId="{7749D8C5-9575-2EFB-401D-A9C8E673504E}"/>
          </ac:spMkLst>
        </pc:sp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73930194" sldId="531"/>
        </pc:sldMkLst>
      </pc:sldChg>
      <pc:sldChg chg="addSp delSp modSp add mod">
        <pc:chgData name="Kiki Dekker" userId="3a94dc89-2915-424b-8ffa-4704ff640bed" providerId="ADAL" clId="{4248B89E-D0FA-40AD-B516-63F0D939E879}" dt="2025-10-13T09:45:52.744" v="1223" actId="1076"/>
        <pc:sldMkLst>
          <pc:docMk/>
          <pc:sldMk cId="827128584" sldId="531"/>
        </pc:sldMkLst>
        <pc:picChg chg="add mod modCrop">
          <ac:chgData name="Kiki Dekker" userId="3a94dc89-2915-424b-8ffa-4704ff640bed" providerId="ADAL" clId="{4248B89E-D0FA-40AD-B516-63F0D939E879}" dt="2025-10-13T09:45:52.744" v="1223" actId="1076"/>
          <ac:picMkLst>
            <pc:docMk/>
            <pc:sldMk cId="827128584" sldId="531"/>
            <ac:picMk id="3" creationId="{17FDB94A-63DC-8ED6-603D-B86603E37116}"/>
          </ac:picMkLst>
        </pc:picChg>
        <pc:picChg chg="del">
          <ac:chgData name="Kiki Dekker" userId="3a94dc89-2915-424b-8ffa-4704ff640bed" providerId="ADAL" clId="{4248B89E-D0FA-40AD-B516-63F0D939E879}" dt="2025-10-13T09:45:22.902" v="1210" actId="478"/>
          <ac:picMkLst>
            <pc:docMk/>
            <pc:sldMk cId="827128584" sldId="531"/>
            <ac:picMk id="6" creationId="{B95A422A-72F0-F38A-7DA9-3014474418A2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409707490" sldId="532"/>
        </pc:sldMkLst>
      </pc:sldChg>
      <pc:sldChg chg="addSp modSp add mod ord">
        <pc:chgData name="Kiki Dekker" userId="3a94dc89-2915-424b-8ffa-4704ff640bed" providerId="ADAL" clId="{4248B89E-D0FA-40AD-B516-63F0D939E879}" dt="2025-10-13T09:48:59.632" v="1282"/>
        <pc:sldMkLst>
          <pc:docMk/>
          <pc:sldMk cId="2107888819" sldId="532"/>
        </pc:sldMkLst>
        <pc:picChg chg="add mod modCrop">
          <ac:chgData name="Kiki Dekker" userId="3a94dc89-2915-424b-8ffa-4704ff640bed" providerId="ADAL" clId="{4248B89E-D0FA-40AD-B516-63F0D939E879}" dt="2025-10-13T09:46:06.324" v="1231" actId="1076"/>
          <ac:picMkLst>
            <pc:docMk/>
            <pc:sldMk cId="2107888819" sldId="532"/>
            <ac:picMk id="3" creationId="{71C5664C-959F-44D2-5B32-5F7C40BAACB9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77428952" sldId="533"/>
        </pc:sldMkLst>
      </pc:sldChg>
      <pc:sldChg chg="addSp modSp add mod ord">
        <pc:chgData name="Kiki Dekker" userId="3a94dc89-2915-424b-8ffa-4704ff640bed" providerId="ADAL" clId="{4248B89E-D0FA-40AD-B516-63F0D939E879}" dt="2025-10-13T09:49:02.111" v="1284"/>
        <pc:sldMkLst>
          <pc:docMk/>
          <pc:sldMk cId="2949330319" sldId="533"/>
        </pc:sldMkLst>
        <pc:picChg chg="add mod modCrop">
          <ac:chgData name="Kiki Dekker" userId="3a94dc89-2915-424b-8ffa-4704ff640bed" providerId="ADAL" clId="{4248B89E-D0FA-40AD-B516-63F0D939E879}" dt="2025-10-13T09:46:34.223" v="1244" actId="1076"/>
          <ac:picMkLst>
            <pc:docMk/>
            <pc:sldMk cId="2949330319" sldId="533"/>
            <ac:picMk id="3" creationId="{BF034BCA-A95A-7CFF-545C-C4F3E43F9113}"/>
          </ac:picMkLst>
        </pc:picChg>
      </pc:sldChg>
      <pc:sldChg chg="addSp modSp add mod replId">
        <pc:chgData name="Kiki Dekker" userId="3a94dc89-2915-424b-8ffa-4704ff640bed" providerId="ADAL" clId="{4248B89E-D0FA-40AD-B516-63F0D939E879}" dt="2025-10-13T09:46:48.963" v="1251" actId="1076"/>
        <pc:sldMkLst>
          <pc:docMk/>
          <pc:sldMk cId="4083265407" sldId="534"/>
        </pc:sldMkLst>
        <pc:picChg chg="add mod modCrop">
          <ac:chgData name="Kiki Dekker" userId="3a94dc89-2915-424b-8ffa-4704ff640bed" providerId="ADAL" clId="{4248B89E-D0FA-40AD-B516-63F0D939E879}" dt="2025-10-13T09:46:48.963" v="1251" actId="1076"/>
          <ac:picMkLst>
            <pc:docMk/>
            <pc:sldMk cId="4083265407" sldId="534"/>
            <ac:picMk id="3" creationId="{D1C941B6-BBEE-FC2B-D20A-587CB440C77E}"/>
          </ac:picMkLst>
        </pc:picChg>
      </pc:sldChg>
      <pc:sldChg chg="addSp modSp add mod ord">
        <pc:chgData name="Kiki Dekker" userId="3a94dc89-2915-424b-8ffa-4704ff640bed" providerId="ADAL" clId="{4248B89E-D0FA-40AD-B516-63F0D939E879}" dt="2025-10-13T09:50:02.694" v="1307"/>
        <pc:sldMkLst>
          <pc:docMk/>
          <pc:sldMk cId="986692092" sldId="535"/>
        </pc:sldMkLst>
        <pc:picChg chg="add mod">
          <ac:chgData name="Kiki Dekker" userId="3a94dc89-2915-424b-8ffa-4704ff640bed" providerId="ADAL" clId="{4248B89E-D0FA-40AD-B516-63F0D939E879}" dt="2025-10-13T09:48:52.773" v="1274" actId="1076"/>
          <ac:picMkLst>
            <pc:docMk/>
            <pc:sldMk cId="986692092" sldId="535"/>
            <ac:picMk id="3" creationId="{2AD3FDED-6C28-EA2D-0A33-18F18D24831F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724240943" sldId="535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726495291" sldId="536"/>
        </pc:sldMkLst>
      </pc:sldChg>
      <pc:sldChg chg="addSp modSp add mod replId">
        <pc:chgData name="Kiki Dekker" userId="3a94dc89-2915-424b-8ffa-4704ff640bed" providerId="ADAL" clId="{4248B89E-D0FA-40AD-B516-63F0D939E879}" dt="2025-10-13T09:49:12.913" v="1293" actId="1076"/>
        <pc:sldMkLst>
          <pc:docMk/>
          <pc:sldMk cId="3036752286" sldId="536"/>
        </pc:sldMkLst>
        <pc:picChg chg="add mod">
          <ac:chgData name="Kiki Dekker" userId="3a94dc89-2915-424b-8ffa-4704ff640bed" providerId="ADAL" clId="{4248B89E-D0FA-40AD-B516-63F0D939E879}" dt="2025-10-13T09:49:12.913" v="1293" actId="1076"/>
          <ac:picMkLst>
            <pc:docMk/>
            <pc:sldMk cId="3036752286" sldId="536"/>
            <ac:picMk id="3" creationId="{F0462859-E952-9347-8664-DCEEF91E5A9E}"/>
          </ac:picMkLst>
        </pc:picChg>
      </pc:sldChg>
      <pc:sldChg chg="addSp modSp add mod replId">
        <pc:chgData name="Kiki Dekker" userId="3a94dc89-2915-424b-8ffa-4704ff640bed" providerId="ADAL" clId="{4248B89E-D0FA-40AD-B516-63F0D939E879}" dt="2025-10-13T09:49:19.730" v="1297" actId="1076"/>
        <pc:sldMkLst>
          <pc:docMk/>
          <pc:sldMk cId="2171681483" sldId="537"/>
        </pc:sldMkLst>
        <pc:picChg chg="add mod">
          <ac:chgData name="Kiki Dekker" userId="3a94dc89-2915-424b-8ffa-4704ff640bed" providerId="ADAL" clId="{4248B89E-D0FA-40AD-B516-63F0D939E879}" dt="2025-10-13T09:49:19.730" v="1297" actId="1076"/>
          <ac:picMkLst>
            <pc:docMk/>
            <pc:sldMk cId="2171681483" sldId="537"/>
            <ac:picMk id="3" creationId="{AF4174AB-3BE6-8FA5-9C21-24C28DCEDD93}"/>
          </ac:picMkLst>
        </pc:picChg>
      </pc:sldChg>
      <pc:sldChg chg="addSp modSp add mod ord replId">
        <pc:chgData name="Kiki Dekker" userId="3a94dc89-2915-424b-8ffa-4704ff640bed" providerId="ADAL" clId="{4248B89E-D0FA-40AD-B516-63F0D939E879}" dt="2025-10-13T09:49:59.152" v="1305"/>
        <pc:sldMkLst>
          <pc:docMk/>
          <pc:sldMk cId="36604799" sldId="538"/>
        </pc:sldMkLst>
        <pc:picChg chg="add mod modCrop">
          <ac:chgData name="Kiki Dekker" userId="3a94dc89-2915-424b-8ffa-4704ff640bed" providerId="ADAL" clId="{4248B89E-D0FA-40AD-B516-63F0D939E879}" dt="2025-10-13T09:49:56.939" v="1303" actId="1076"/>
          <ac:picMkLst>
            <pc:docMk/>
            <pc:sldMk cId="36604799" sldId="538"/>
            <ac:picMk id="3" creationId="{74C23135-C4D9-00CD-4D25-AD35719ABE58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576554175" sldId="538"/>
        </pc:sldMkLst>
      </pc:sldChg>
      <pc:sldChg chg="addSp delSp modSp add mod ord">
        <pc:chgData name="Kiki Dekker" userId="3a94dc89-2915-424b-8ffa-4704ff640bed" providerId="ADAL" clId="{4248B89E-D0FA-40AD-B516-63F0D939E879}" dt="2025-10-13T09:51:21.103" v="1317"/>
        <pc:sldMkLst>
          <pc:docMk/>
          <pc:sldMk cId="3671550727" sldId="539"/>
        </pc:sldMkLst>
        <pc:picChg chg="del">
          <ac:chgData name="Kiki Dekker" userId="3a94dc89-2915-424b-8ffa-4704ff640bed" providerId="ADAL" clId="{4248B89E-D0FA-40AD-B516-63F0D939E879}" dt="2025-10-13T09:50:21.603" v="1309" actId="478"/>
          <ac:picMkLst>
            <pc:docMk/>
            <pc:sldMk cId="3671550727" sldId="539"/>
            <ac:picMk id="3" creationId="{016FC38C-38E9-B0B1-D256-20D9B96F84E4}"/>
          </ac:picMkLst>
        </pc:picChg>
        <pc:picChg chg="add mod">
          <ac:chgData name="Kiki Dekker" userId="3a94dc89-2915-424b-8ffa-4704ff640bed" providerId="ADAL" clId="{4248B89E-D0FA-40AD-B516-63F0D939E879}" dt="2025-10-13T09:51:19.853" v="1315" actId="1076"/>
          <ac:picMkLst>
            <pc:docMk/>
            <pc:sldMk cId="3671550727" sldId="539"/>
            <ac:picMk id="5" creationId="{5BB77A0C-1410-E9FB-6271-0DCCD0D66018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874776577" sldId="539"/>
        </pc:sldMkLst>
      </pc:sldChg>
      <pc:sldChg chg="addSp delSp modSp add mod">
        <pc:chgData name="Kiki Dekker" userId="3a94dc89-2915-424b-8ffa-4704ff640bed" providerId="ADAL" clId="{4248B89E-D0FA-40AD-B516-63F0D939E879}" dt="2025-10-13T09:53:48.051" v="1350" actId="1076"/>
        <pc:sldMkLst>
          <pc:docMk/>
          <pc:sldMk cId="2208310386" sldId="540"/>
        </pc:sldMkLst>
        <pc:spChg chg="add mod">
          <ac:chgData name="Kiki Dekker" userId="3a94dc89-2915-424b-8ffa-4704ff640bed" providerId="ADAL" clId="{4248B89E-D0FA-40AD-B516-63F0D939E879}" dt="2025-10-13T09:53:48.051" v="1350" actId="1076"/>
          <ac:spMkLst>
            <pc:docMk/>
            <pc:sldMk cId="2208310386" sldId="540"/>
            <ac:spMk id="2" creationId="{01B55B66-D066-E950-40A3-A1B0BADEE8DC}"/>
          </ac:spMkLst>
        </pc:spChg>
        <pc:picChg chg="del">
          <ac:chgData name="Kiki Dekker" userId="3a94dc89-2915-424b-8ffa-4704ff640bed" providerId="ADAL" clId="{4248B89E-D0FA-40AD-B516-63F0D939E879}" dt="2025-10-13T09:52:45.356" v="1319" actId="478"/>
          <ac:picMkLst>
            <pc:docMk/>
            <pc:sldMk cId="2208310386" sldId="540"/>
            <ac:picMk id="3" creationId="{871EB1CD-E21A-B966-4F01-001FEFDBC1A8}"/>
          </ac:picMkLst>
        </pc:picChg>
        <pc:picChg chg="mod">
          <ac:chgData name="Kiki Dekker" userId="3a94dc89-2915-424b-8ffa-4704ff640bed" providerId="ADAL" clId="{4248B89E-D0FA-40AD-B516-63F0D939E879}" dt="2025-10-13T09:52:49.485" v="1322" actId="1076"/>
          <ac:picMkLst>
            <pc:docMk/>
            <pc:sldMk cId="2208310386" sldId="540"/>
            <ac:picMk id="4" creationId="{B15A56DF-686B-2089-B91B-97C7047A44EE}"/>
          </ac:picMkLst>
        </pc:picChg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578673692" sldId="540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958834702" sldId="541"/>
        </pc:sldMkLst>
      </pc:sldChg>
      <pc:sldChg chg="add">
        <pc:chgData name="Kiki Dekker" userId="3a94dc89-2915-424b-8ffa-4704ff640bed" providerId="ADAL" clId="{4248B89E-D0FA-40AD-B516-63F0D939E879}" dt="2025-10-13T09:54:41.130" v="1365" actId="2890"/>
        <pc:sldMkLst>
          <pc:docMk/>
          <pc:sldMk cId="2015922671" sldId="541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901206281" sldId="542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3672203350" sldId="543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4051516789" sldId="544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484296206" sldId="545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1826684555" sldId="549"/>
        </pc:sldMkLst>
      </pc:sldChg>
      <pc:sldChg chg="del">
        <pc:chgData name="Kiki Dekker" userId="3a94dc89-2915-424b-8ffa-4704ff640bed" providerId="ADAL" clId="{4248B89E-D0FA-40AD-B516-63F0D939E879}" dt="2025-10-13T09:28:38.991" v="0" actId="2696"/>
        <pc:sldMkLst>
          <pc:docMk/>
          <pc:sldMk cId="2418898461" sldId="550"/>
        </pc:sldMkLst>
      </pc:sldChg>
    </pc:docChg>
  </pc:docChgLst>
  <pc:docChgLst>
    <pc:chgData name="Marloes Knoester" userId="3cd25762-94f5-4f01-8c10-70bebbbde7d4" providerId="ADAL" clId="{6B82D970-B1FD-4932-8A5F-D91C1EE3B9A4}"/>
    <pc:docChg chg="modSld">
      <pc:chgData name="Marloes Knoester" userId="3cd25762-94f5-4f01-8c10-70bebbbde7d4" providerId="ADAL" clId="{6B82D970-B1FD-4932-8A5F-D91C1EE3B9A4}" dt="2023-12-04T15:48:51.842" v="62" actId="1076"/>
      <pc:docMkLst>
        <pc:docMk/>
      </pc:docMkLst>
      <pc:sldChg chg="addSp modSp mod">
        <pc:chgData name="Marloes Knoester" userId="3cd25762-94f5-4f01-8c10-70bebbbde7d4" providerId="ADAL" clId="{6B82D970-B1FD-4932-8A5F-D91C1EE3B9A4}" dt="2023-12-04T15:48:51.842" v="62" actId="1076"/>
        <pc:sldMkLst>
          <pc:docMk/>
          <pc:sldMk cId="1640310065" sldId="465"/>
        </pc:sldMkLst>
      </pc:sldChg>
    </pc:docChg>
  </pc:docChgLst>
  <pc:docChgLst>
    <pc:chgData name="Marloes Knoester" userId="3cd25762-94f5-4f01-8c10-70bebbbde7d4" providerId="ADAL" clId="{648B5E42-EB51-4B00-BDBC-358AFA5C77D6}"/>
    <pc:docChg chg="undo custSel addSld delSld modSld sldOrd modSection">
      <pc:chgData name="Marloes Knoester" userId="3cd25762-94f5-4f01-8c10-70bebbbde7d4" providerId="ADAL" clId="{648B5E42-EB51-4B00-BDBC-358AFA5C77D6}" dt="2023-12-21T13:39:05.765" v="443" actId="20577"/>
      <pc:docMkLst>
        <pc:docMk/>
      </pc:docMkLst>
      <pc:sldChg chg="addSp modSp mod">
        <pc:chgData name="Marloes Knoester" userId="3cd25762-94f5-4f01-8c10-70bebbbde7d4" providerId="ADAL" clId="{648B5E42-EB51-4B00-BDBC-358AFA5C77D6}" dt="2023-12-21T12:31:51.230" v="420" actId="20577"/>
        <pc:sldMkLst>
          <pc:docMk/>
          <pc:sldMk cId="2084266331" sldId="464"/>
        </pc:sldMkLst>
      </pc:sldChg>
      <pc:sldChg chg="addSp delSp modSp del mod">
        <pc:chgData name="Marloes Knoester" userId="3cd25762-94f5-4f01-8c10-70bebbbde7d4" providerId="ADAL" clId="{648B5E42-EB51-4B00-BDBC-358AFA5C77D6}" dt="2023-12-21T12:29:26.187" v="395" actId="47"/>
        <pc:sldMkLst>
          <pc:docMk/>
          <pc:sldMk cId="1640310065" sldId="465"/>
        </pc:sldMkLst>
      </pc:sldChg>
      <pc:sldChg chg="modSp mod">
        <pc:chgData name="Marloes Knoester" userId="3cd25762-94f5-4f01-8c10-70bebbbde7d4" providerId="ADAL" clId="{648B5E42-EB51-4B00-BDBC-358AFA5C77D6}" dt="2023-12-18T15:43:43.949" v="200" actId="20577"/>
        <pc:sldMkLst>
          <pc:docMk/>
          <pc:sldMk cId="3163385430" sldId="505"/>
        </pc:sldMkLst>
      </pc:sldChg>
      <pc:sldChg chg="addSp delSp mod">
        <pc:chgData name="Marloes Knoester" userId="3cd25762-94f5-4f01-8c10-70bebbbde7d4" providerId="ADAL" clId="{648B5E42-EB51-4B00-BDBC-358AFA5C77D6}" dt="2023-12-18T15:27:14.410" v="1" actId="21"/>
        <pc:sldMkLst>
          <pc:docMk/>
          <pc:sldMk cId="393537783" sldId="511"/>
        </pc:sldMkLst>
      </pc:sldChg>
      <pc:sldChg chg="addSp delSp modSp mod">
        <pc:chgData name="Marloes Knoester" userId="3cd25762-94f5-4f01-8c10-70bebbbde7d4" providerId="ADAL" clId="{648B5E42-EB51-4B00-BDBC-358AFA5C77D6}" dt="2023-12-18T15:42:18.682" v="144" actId="22"/>
        <pc:sldMkLst>
          <pc:docMk/>
          <pc:sldMk cId="731417201" sldId="512"/>
        </pc:sldMkLst>
      </pc:sldChg>
      <pc:sldChg chg="addSp delSp modSp mod">
        <pc:chgData name="Marloes Knoester" userId="3cd25762-94f5-4f01-8c10-70bebbbde7d4" providerId="ADAL" clId="{648B5E42-EB51-4B00-BDBC-358AFA5C77D6}" dt="2023-12-18T15:29:01.203" v="135" actId="1076"/>
        <pc:sldMkLst>
          <pc:docMk/>
          <pc:sldMk cId="1399095140" sldId="513"/>
        </pc:sldMkLst>
      </pc:sldChg>
      <pc:sldChg chg="del">
        <pc:chgData name="Marloes Knoester" userId="3cd25762-94f5-4f01-8c10-70bebbbde7d4" providerId="ADAL" clId="{648B5E42-EB51-4B00-BDBC-358AFA5C77D6}" dt="2023-12-18T15:27:39.132" v="19" actId="47"/>
        <pc:sldMkLst>
          <pc:docMk/>
          <pc:sldMk cId="1892318953" sldId="514"/>
        </pc:sldMkLst>
      </pc:sldChg>
      <pc:sldChg chg="del">
        <pc:chgData name="Marloes Knoester" userId="3cd25762-94f5-4f01-8c10-70bebbbde7d4" providerId="ADAL" clId="{648B5E42-EB51-4B00-BDBC-358AFA5C77D6}" dt="2023-12-18T15:43:48.582" v="201" actId="47"/>
        <pc:sldMkLst>
          <pc:docMk/>
          <pc:sldMk cId="3149774052" sldId="516"/>
        </pc:sldMkLst>
      </pc:sldChg>
      <pc:sldChg chg="addSp delSp modSp mod modAnim">
        <pc:chgData name="Marloes Knoester" userId="3cd25762-94f5-4f01-8c10-70bebbbde7d4" providerId="ADAL" clId="{648B5E42-EB51-4B00-BDBC-358AFA5C77D6}" dt="2023-12-21T12:18:41.735" v="333" actId="20577"/>
        <pc:sldMkLst>
          <pc:docMk/>
          <pc:sldMk cId="180172802" sldId="518"/>
        </pc:sldMkLst>
      </pc:sldChg>
      <pc:sldChg chg="modSp">
        <pc:chgData name="Marloes Knoester" userId="3cd25762-94f5-4f01-8c10-70bebbbde7d4" providerId="ADAL" clId="{648B5E42-EB51-4B00-BDBC-358AFA5C77D6}" dt="2023-12-21T12:14:16.051" v="291" actId="20577"/>
        <pc:sldMkLst>
          <pc:docMk/>
          <pc:sldMk cId="1625343948" sldId="520"/>
        </pc:sldMkLst>
      </pc:sldChg>
      <pc:sldChg chg="modSp mod">
        <pc:chgData name="Marloes Knoester" userId="3cd25762-94f5-4f01-8c10-70bebbbde7d4" providerId="ADAL" clId="{648B5E42-EB51-4B00-BDBC-358AFA5C77D6}" dt="2023-12-21T12:14:32.796" v="302" actId="14100"/>
        <pc:sldMkLst>
          <pc:docMk/>
          <pc:sldMk cId="3191455804" sldId="521"/>
        </pc:sldMkLst>
      </pc:sldChg>
      <pc:sldChg chg="addSp delSp modSp mod delAnim modAnim">
        <pc:chgData name="Marloes Knoester" userId="3cd25762-94f5-4f01-8c10-70bebbbde7d4" providerId="ADAL" clId="{648B5E42-EB51-4B00-BDBC-358AFA5C77D6}" dt="2023-12-21T12:17:03.350" v="308" actId="478"/>
        <pc:sldMkLst>
          <pc:docMk/>
          <pc:sldMk cId="2347771778" sldId="523"/>
        </pc:sldMkLst>
      </pc:sldChg>
      <pc:sldChg chg="modSp mod">
        <pc:chgData name="Marloes Knoester" userId="3cd25762-94f5-4f01-8c10-70bebbbde7d4" providerId="ADAL" clId="{648B5E42-EB51-4B00-BDBC-358AFA5C77D6}" dt="2023-12-21T12:24:30.437" v="346" actId="6549"/>
        <pc:sldMkLst>
          <pc:docMk/>
          <pc:sldMk cId="620633088" sldId="524"/>
        </pc:sldMkLst>
      </pc:sldChg>
      <pc:sldChg chg="addSp modSp new mod ord">
        <pc:chgData name="Marloes Knoester" userId="3cd25762-94f5-4f01-8c10-70bebbbde7d4" providerId="ADAL" clId="{648B5E42-EB51-4B00-BDBC-358AFA5C77D6}" dt="2023-12-21T12:28:38.924" v="389"/>
        <pc:sldMkLst>
          <pc:docMk/>
          <pc:sldMk cId="1058961599" sldId="529"/>
        </pc:sldMkLst>
      </pc:sldChg>
      <pc:sldChg chg="addSp delSp modSp add mod">
        <pc:chgData name="Marloes Knoester" userId="3cd25762-94f5-4f01-8c10-70bebbbde7d4" providerId="ADAL" clId="{648B5E42-EB51-4B00-BDBC-358AFA5C77D6}" dt="2023-12-18T15:42:42.567" v="169" actId="1076"/>
        <pc:sldMkLst>
          <pc:docMk/>
          <pc:sldMk cId="2459704121" sldId="530"/>
        </pc:sldMkLst>
      </pc:sldChg>
      <pc:sldChg chg="addSp delSp modSp add mod">
        <pc:chgData name="Marloes Knoester" userId="3cd25762-94f5-4f01-8c10-70bebbbde7d4" providerId="ADAL" clId="{648B5E42-EB51-4B00-BDBC-358AFA5C77D6}" dt="2023-12-18T15:43:31.242" v="185" actId="11529"/>
        <pc:sldMkLst>
          <pc:docMk/>
          <pc:sldMk cId="173930194" sldId="531"/>
        </pc:sldMkLst>
      </pc:sldChg>
      <pc:sldChg chg="addSp modSp new mod ord">
        <pc:chgData name="Marloes Knoester" userId="3cd25762-94f5-4f01-8c10-70bebbbde7d4" providerId="ADAL" clId="{648B5E42-EB51-4B00-BDBC-358AFA5C77D6}" dt="2023-12-21T13:39:05.765" v="443" actId="20577"/>
        <pc:sldMkLst>
          <pc:docMk/>
          <pc:sldMk cId="1409707490" sldId="532"/>
        </pc:sldMkLst>
      </pc:sldChg>
      <pc:sldChg chg="addSp modSp new mod">
        <pc:chgData name="Marloes Knoester" userId="3cd25762-94f5-4f01-8c10-70bebbbde7d4" providerId="ADAL" clId="{648B5E42-EB51-4B00-BDBC-358AFA5C77D6}" dt="2023-12-21T12:29:18.608" v="394" actId="1076"/>
        <pc:sldMkLst>
          <pc:docMk/>
          <pc:sldMk cId="177428952" sldId="533"/>
        </pc:sldMkLst>
      </pc:sldChg>
    </pc:docChg>
  </pc:docChgLst>
  <pc:docChgLst>
    <pc:chgData name="Lieke van Hooijdonk" userId="6b994e73-d55a-4d36-a84d-61f5dd8541af" providerId="ADAL" clId="{E0B432A0-E861-43A7-A010-30C99AD932D5}"/>
    <pc:docChg chg="undo custSel addSld delSld modSld sldOrd modSection">
      <pc:chgData name="Lieke van Hooijdonk" userId="6b994e73-d55a-4d36-a84d-61f5dd8541af" providerId="ADAL" clId="{E0B432A0-E861-43A7-A010-30C99AD932D5}" dt="2024-01-15T14:35:22.192" v="1378" actId="20577"/>
      <pc:docMkLst>
        <pc:docMk/>
      </pc:docMkLst>
      <pc:sldChg chg="ord">
        <pc:chgData name="Lieke van Hooijdonk" userId="6b994e73-d55a-4d36-a84d-61f5dd8541af" providerId="ADAL" clId="{E0B432A0-E861-43A7-A010-30C99AD932D5}" dt="2024-01-03T11:55:04.708" v="114"/>
        <pc:sldMkLst>
          <pc:docMk/>
          <pc:sldMk cId="0" sldId="283"/>
        </pc:sldMkLst>
      </pc:sldChg>
      <pc:sldChg chg="addSp delSp modSp mod">
        <pc:chgData name="Lieke van Hooijdonk" userId="6b994e73-d55a-4d36-a84d-61f5dd8541af" providerId="ADAL" clId="{E0B432A0-E861-43A7-A010-30C99AD932D5}" dt="2024-01-03T12:42:08" v="459" actId="20577"/>
        <pc:sldMkLst>
          <pc:docMk/>
          <pc:sldMk cId="2084266331" sldId="464"/>
        </pc:sldMkLst>
      </pc:sldChg>
      <pc:sldChg chg="ord">
        <pc:chgData name="Lieke van Hooijdonk" userId="6b994e73-d55a-4d36-a84d-61f5dd8541af" providerId="ADAL" clId="{E0B432A0-E861-43A7-A010-30C99AD932D5}" dt="2024-01-03T12:48:53.189" v="507"/>
        <pc:sldMkLst>
          <pc:docMk/>
          <pc:sldMk cId="2798030096" sldId="476"/>
        </pc:sldMkLst>
      </pc:sldChg>
      <pc:sldChg chg="modSp mod ord">
        <pc:chgData name="Lieke van Hooijdonk" userId="6b994e73-d55a-4d36-a84d-61f5dd8541af" providerId="ADAL" clId="{E0B432A0-E861-43A7-A010-30C99AD932D5}" dt="2024-01-15T14:35:22.192" v="1378" actId="20577"/>
        <pc:sldMkLst>
          <pc:docMk/>
          <pc:sldMk cId="4227224669" sldId="478"/>
        </pc:sldMkLst>
      </pc:sldChg>
      <pc:sldChg chg="modSp mod ord">
        <pc:chgData name="Lieke van Hooijdonk" userId="6b994e73-d55a-4d36-a84d-61f5dd8541af" providerId="ADAL" clId="{E0B432A0-E861-43A7-A010-30C99AD932D5}" dt="2024-01-03T12:49:39.640" v="511"/>
        <pc:sldMkLst>
          <pc:docMk/>
          <pc:sldMk cId="1042968073" sldId="504"/>
        </pc:sldMkLst>
      </pc:sldChg>
      <pc:sldChg chg="modSp mod">
        <pc:chgData name="Lieke van Hooijdonk" userId="6b994e73-d55a-4d36-a84d-61f5dd8541af" providerId="ADAL" clId="{E0B432A0-E861-43A7-A010-30C99AD932D5}" dt="2024-01-03T12:37:39.265" v="388" actId="20577"/>
        <pc:sldMkLst>
          <pc:docMk/>
          <pc:sldMk cId="3163385430" sldId="505"/>
        </pc:sldMkLst>
      </pc:sldChg>
      <pc:sldChg chg="modSp mod ord">
        <pc:chgData name="Lieke van Hooijdonk" userId="6b994e73-d55a-4d36-a84d-61f5dd8541af" providerId="ADAL" clId="{E0B432A0-E861-43A7-A010-30C99AD932D5}" dt="2024-01-03T12:48:43.597" v="505"/>
        <pc:sldMkLst>
          <pc:docMk/>
          <pc:sldMk cId="2068820313" sldId="506"/>
        </pc:sldMkLst>
      </pc:sldChg>
      <pc:sldChg chg="modSp">
        <pc:chgData name="Lieke van Hooijdonk" userId="6b994e73-d55a-4d36-a84d-61f5dd8541af" providerId="ADAL" clId="{E0B432A0-E861-43A7-A010-30C99AD932D5}" dt="2024-01-03T12:04:26.019" v="126" actId="14826"/>
        <pc:sldMkLst>
          <pc:docMk/>
          <pc:sldMk cId="1399095140" sldId="513"/>
        </pc:sldMkLst>
      </pc:sldChg>
      <pc:sldChg chg="modSp mod ord">
        <pc:chgData name="Lieke van Hooijdonk" userId="6b994e73-d55a-4d36-a84d-61f5dd8541af" providerId="ADAL" clId="{E0B432A0-E861-43A7-A010-30C99AD932D5}" dt="2024-01-03T14:03:04.132" v="932" actId="20577"/>
        <pc:sldMkLst>
          <pc:docMk/>
          <pc:sldMk cId="2391288302" sldId="517"/>
        </pc:sldMkLst>
      </pc:sldChg>
      <pc:sldChg chg="ord">
        <pc:chgData name="Lieke van Hooijdonk" userId="6b994e73-d55a-4d36-a84d-61f5dd8541af" providerId="ADAL" clId="{E0B432A0-E861-43A7-A010-30C99AD932D5}" dt="2024-01-03T11:30:25.486" v="31"/>
        <pc:sldMkLst>
          <pc:docMk/>
          <pc:sldMk cId="1969342564" sldId="519"/>
        </pc:sldMkLst>
      </pc:sldChg>
      <pc:sldChg chg="modSp mod ord">
        <pc:chgData name="Lieke van Hooijdonk" userId="6b994e73-d55a-4d36-a84d-61f5dd8541af" providerId="ADAL" clId="{E0B432A0-E861-43A7-A010-30C99AD932D5}" dt="2024-01-03T11:44:57.521" v="81" actId="20577"/>
        <pc:sldMkLst>
          <pc:docMk/>
          <pc:sldMk cId="1625343948" sldId="520"/>
        </pc:sldMkLst>
      </pc:sldChg>
      <pc:sldChg chg="addSp delSp modSp mod">
        <pc:chgData name="Lieke van Hooijdonk" userId="6b994e73-d55a-4d36-a84d-61f5dd8541af" providerId="ADAL" clId="{E0B432A0-E861-43A7-A010-30C99AD932D5}" dt="2024-01-15T14:20:34.803" v="1310" actId="1076"/>
        <pc:sldMkLst>
          <pc:docMk/>
          <pc:sldMk cId="1058961599" sldId="529"/>
        </pc:sldMkLst>
      </pc:sldChg>
      <pc:sldChg chg="addSp modSp mod">
        <pc:chgData name="Lieke van Hooijdonk" userId="6b994e73-d55a-4d36-a84d-61f5dd8541af" providerId="ADAL" clId="{E0B432A0-E861-43A7-A010-30C99AD932D5}" dt="2024-01-03T12:59:33.294" v="873" actId="2085"/>
        <pc:sldMkLst>
          <pc:docMk/>
          <pc:sldMk cId="2459704121" sldId="530"/>
        </pc:sldMkLst>
      </pc:sldChg>
      <pc:sldChg chg="addSp delSp modSp mod ord">
        <pc:chgData name="Lieke van Hooijdonk" userId="6b994e73-d55a-4d36-a84d-61f5dd8541af" providerId="ADAL" clId="{E0B432A0-E861-43A7-A010-30C99AD932D5}" dt="2024-01-12T08:51:51.466" v="1241"/>
        <pc:sldMkLst>
          <pc:docMk/>
          <pc:sldMk cId="173930194" sldId="531"/>
        </pc:sldMkLst>
      </pc:sldChg>
      <pc:sldChg chg="addSp delSp modSp mod">
        <pc:chgData name="Lieke van Hooijdonk" userId="6b994e73-d55a-4d36-a84d-61f5dd8541af" providerId="ADAL" clId="{E0B432A0-E861-43A7-A010-30C99AD932D5}" dt="2024-01-03T12:44:19.239" v="461" actId="1076"/>
        <pc:sldMkLst>
          <pc:docMk/>
          <pc:sldMk cId="1409707490" sldId="532"/>
        </pc:sldMkLst>
      </pc:sldChg>
      <pc:sldChg chg="addSp delSp modSp mod">
        <pc:chgData name="Lieke van Hooijdonk" userId="6b994e73-d55a-4d36-a84d-61f5dd8541af" providerId="ADAL" clId="{E0B432A0-E861-43A7-A010-30C99AD932D5}" dt="2024-01-03T11:46:27.793" v="112" actId="1076"/>
        <pc:sldMkLst>
          <pc:docMk/>
          <pc:sldMk cId="177428952" sldId="533"/>
        </pc:sldMkLst>
      </pc:sldChg>
      <pc:sldChg chg="addSp delSp modSp new del mod">
        <pc:chgData name="Lieke van Hooijdonk" userId="6b994e73-d55a-4d36-a84d-61f5dd8541af" providerId="ADAL" clId="{E0B432A0-E861-43A7-A010-30C99AD932D5}" dt="2024-01-03T12:44:37.879" v="462" actId="2696"/>
        <pc:sldMkLst>
          <pc:docMk/>
          <pc:sldMk cId="3557855400" sldId="534"/>
        </pc:sldMkLst>
      </pc:sldChg>
      <pc:sldChg chg="addSp delSp modSp new mod ord">
        <pc:chgData name="Lieke van Hooijdonk" userId="6b994e73-d55a-4d36-a84d-61f5dd8541af" providerId="ADAL" clId="{E0B432A0-E861-43A7-A010-30C99AD932D5}" dt="2024-01-11T16:56:27.412" v="1231"/>
        <pc:sldMkLst>
          <pc:docMk/>
          <pc:sldMk cId="1428728987" sldId="535"/>
        </pc:sldMkLst>
      </pc:sldChg>
      <pc:sldChg chg="addSp delSp modSp new mod ord">
        <pc:chgData name="Lieke van Hooijdonk" userId="6b994e73-d55a-4d36-a84d-61f5dd8541af" providerId="ADAL" clId="{E0B432A0-E861-43A7-A010-30C99AD932D5}" dt="2024-01-12T08:50:32.629" v="1239" actId="20577"/>
        <pc:sldMkLst>
          <pc:docMk/>
          <pc:sldMk cId="1128159789" sldId="536"/>
        </pc:sldMkLst>
      </pc:sldChg>
      <pc:sldChg chg="addSp delSp modSp new del mod">
        <pc:chgData name="Lieke van Hooijdonk" userId="6b994e73-d55a-4d36-a84d-61f5dd8541af" providerId="ADAL" clId="{E0B432A0-E861-43A7-A010-30C99AD932D5}" dt="2024-01-15T14:21:40.261" v="1333" actId="2696"/>
        <pc:sldMkLst>
          <pc:docMk/>
          <pc:sldMk cId="3497600332" sldId="537"/>
        </pc:sldMkLst>
      </pc:sldChg>
      <pc:sldChg chg="addSp delSp modSp new mod">
        <pc:chgData name="Lieke van Hooijdonk" userId="6b994e73-d55a-4d36-a84d-61f5dd8541af" providerId="ADAL" clId="{E0B432A0-E861-43A7-A010-30C99AD932D5}" dt="2024-01-15T14:21:57.778" v="1336" actId="1076"/>
        <pc:sldMkLst>
          <pc:docMk/>
          <pc:sldMk cId="2576554175" sldId="538"/>
        </pc:sldMkLst>
      </pc:sldChg>
      <pc:sldChg chg="addSp modSp new mod">
        <pc:chgData name="Lieke van Hooijdonk" userId="6b994e73-d55a-4d36-a84d-61f5dd8541af" providerId="ADAL" clId="{E0B432A0-E861-43A7-A010-30C99AD932D5}" dt="2024-01-15T14:22:51.343" v="1344" actId="1076"/>
        <pc:sldMkLst>
          <pc:docMk/>
          <pc:sldMk cId="3874776577" sldId="539"/>
        </pc:sldMkLst>
      </pc:sldChg>
      <pc:sldChg chg="addSp modSp new mod">
        <pc:chgData name="Lieke van Hooijdonk" userId="6b994e73-d55a-4d36-a84d-61f5dd8541af" providerId="ADAL" clId="{E0B432A0-E861-43A7-A010-30C99AD932D5}" dt="2024-01-15T14:22:44.857" v="1343" actId="1076"/>
        <pc:sldMkLst>
          <pc:docMk/>
          <pc:sldMk cId="2578673692" sldId="540"/>
        </pc:sldMkLst>
      </pc:sldChg>
    </pc:docChg>
  </pc:docChgLst>
  <pc:docChgLst>
    <pc:chgData name="Maël Vanhelsuwé" userId="f19cdd1b-e227-43e9-8fd9-4d65181a072b" providerId="ADAL" clId="{DE22DC84-31C4-4DED-9147-1E4A2602DED4}"/>
    <pc:docChg chg="undo custSel addSld delSld modSld sldOrd modSection">
      <pc:chgData name="Maël Vanhelsuwé" userId="f19cdd1b-e227-43e9-8fd9-4d65181a072b" providerId="ADAL" clId="{DE22DC84-31C4-4DED-9147-1E4A2602DED4}" dt="2025-10-09T08:39:48.318" v="1621" actId="20577"/>
      <pc:docMkLst>
        <pc:docMk/>
      </pc:docMkLst>
      <pc:sldChg chg="add mod modShow">
        <pc:chgData name="Maël Vanhelsuwé" userId="f19cdd1b-e227-43e9-8fd9-4d65181a072b" providerId="ADAL" clId="{DE22DC84-31C4-4DED-9147-1E4A2602DED4}" dt="2025-10-09T08:39:14.030" v="1620" actId="729"/>
        <pc:sldMkLst>
          <pc:docMk/>
          <pc:sldMk cId="80291708" sldId="257"/>
        </pc:sldMkLst>
      </pc:sldChg>
      <pc:sldChg chg="del ord">
        <pc:chgData name="Maël Vanhelsuwé" userId="f19cdd1b-e227-43e9-8fd9-4d65181a072b" providerId="ADAL" clId="{DE22DC84-31C4-4DED-9147-1E4A2602DED4}" dt="2025-10-03T14:37:39.059" v="1003" actId="2696"/>
        <pc:sldMkLst>
          <pc:docMk/>
          <pc:sldMk cId="3121267655" sldId="257"/>
        </pc:sldMkLst>
      </pc:sldChg>
      <pc:sldChg chg="mod modShow">
        <pc:chgData name="Maël Vanhelsuwé" userId="f19cdd1b-e227-43e9-8fd9-4d65181a072b" providerId="ADAL" clId="{DE22DC84-31C4-4DED-9147-1E4A2602DED4}" dt="2025-10-03T14:24:17.698" v="535" actId="729"/>
        <pc:sldMkLst>
          <pc:docMk/>
          <pc:sldMk cId="0" sldId="270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0" sldId="283"/>
        </pc:sldMkLst>
      </pc:sldChg>
      <pc:sldChg chg="del">
        <pc:chgData name="Maël Vanhelsuwé" userId="f19cdd1b-e227-43e9-8fd9-4d65181a072b" providerId="ADAL" clId="{DE22DC84-31C4-4DED-9147-1E4A2602DED4}" dt="2025-10-03T14:37:39.059" v="1003" actId="2696"/>
        <pc:sldMkLst>
          <pc:docMk/>
          <pc:sldMk cId="2732189383" sldId="462"/>
        </pc:sldMkLst>
      </pc:sldChg>
      <pc:sldChg chg="add">
        <pc:chgData name="Maël Vanhelsuwé" userId="f19cdd1b-e227-43e9-8fd9-4d65181a072b" providerId="ADAL" clId="{DE22DC84-31C4-4DED-9147-1E4A2602DED4}" dt="2025-10-03T14:37:42.338" v="1004"/>
        <pc:sldMkLst>
          <pc:docMk/>
          <pc:sldMk cId="3262798301" sldId="462"/>
        </pc:sldMkLst>
      </pc:sldChg>
      <pc:sldChg chg="del">
        <pc:chgData name="Maël Vanhelsuwé" userId="f19cdd1b-e227-43e9-8fd9-4d65181a072b" providerId="ADAL" clId="{DE22DC84-31C4-4DED-9147-1E4A2602DED4}" dt="2025-10-03T14:41:31.588" v="1353" actId="47"/>
        <pc:sldMkLst>
          <pc:docMk/>
          <pc:sldMk cId="1611929224" sldId="463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2469941749" sldId="467"/>
        </pc:sldMkLst>
      </pc:sldChg>
      <pc:sldChg chg="add ord">
        <pc:chgData name="Maël Vanhelsuwé" userId="f19cdd1b-e227-43e9-8fd9-4d65181a072b" providerId="ADAL" clId="{DE22DC84-31C4-4DED-9147-1E4A2602DED4}" dt="2025-10-03T14:37:18.398" v="998"/>
        <pc:sldMkLst>
          <pc:docMk/>
          <pc:sldMk cId="3469318272" sldId="467"/>
        </pc:sldMkLst>
      </pc:sldChg>
      <pc:sldChg chg="add del">
        <pc:chgData name="Maël Vanhelsuwé" userId="f19cdd1b-e227-43e9-8fd9-4d65181a072b" providerId="ADAL" clId="{DE22DC84-31C4-4DED-9147-1E4A2602DED4}" dt="2025-10-03T14:39:24.829" v="1077" actId="2696"/>
        <pc:sldMkLst>
          <pc:docMk/>
          <pc:sldMk cId="487283580" sldId="468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660739469" sldId="468"/>
        </pc:sldMkLst>
      </pc:sldChg>
      <pc:sldChg chg="add">
        <pc:chgData name="Maël Vanhelsuwé" userId="f19cdd1b-e227-43e9-8fd9-4d65181a072b" providerId="ADAL" clId="{DE22DC84-31C4-4DED-9147-1E4A2602DED4}" dt="2025-10-03T14:39:29.350" v="1078"/>
        <pc:sldMkLst>
          <pc:docMk/>
          <pc:sldMk cId="1711270732" sldId="468"/>
        </pc:sldMkLst>
      </pc:sldChg>
      <pc:sldChg chg="add del">
        <pc:chgData name="Maël Vanhelsuwé" userId="f19cdd1b-e227-43e9-8fd9-4d65181a072b" providerId="ADAL" clId="{DE22DC84-31C4-4DED-9147-1E4A2602DED4}" dt="2025-10-03T14:36:55.597" v="995" actId="2696"/>
        <pc:sldMkLst>
          <pc:docMk/>
          <pc:sldMk cId="2927245665" sldId="468"/>
        </pc:sldMkLst>
      </pc:sldChg>
      <pc:sldChg chg="add del">
        <pc:chgData name="Maël Vanhelsuwé" userId="f19cdd1b-e227-43e9-8fd9-4d65181a072b" providerId="ADAL" clId="{DE22DC84-31C4-4DED-9147-1E4A2602DED4}" dt="2025-10-03T14:34:51.094" v="991" actId="2696"/>
        <pc:sldMkLst>
          <pc:docMk/>
          <pc:sldMk cId="3717317182" sldId="468"/>
        </pc:sldMkLst>
      </pc:sldChg>
      <pc:sldChg chg="add del">
        <pc:chgData name="Maël Vanhelsuwé" userId="f19cdd1b-e227-43e9-8fd9-4d65181a072b" providerId="ADAL" clId="{DE22DC84-31C4-4DED-9147-1E4A2602DED4}" dt="2025-10-03T14:34:51.094" v="991" actId="2696"/>
        <pc:sldMkLst>
          <pc:docMk/>
          <pc:sldMk cId="1047325410" sldId="469"/>
        </pc:sldMkLst>
      </pc:sldChg>
      <pc:sldChg chg="add del">
        <pc:chgData name="Maël Vanhelsuwé" userId="f19cdd1b-e227-43e9-8fd9-4d65181a072b" providerId="ADAL" clId="{DE22DC84-31C4-4DED-9147-1E4A2602DED4}" dt="2025-10-03T14:39:24.829" v="1077" actId="2696"/>
        <pc:sldMkLst>
          <pc:docMk/>
          <pc:sldMk cId="1383450918" sldId="469"/>
        </pc:sldMkLst>
      </pc:sldChg>
      <pc:sldChg chg="add">
        <pc:chgData name="Maël Vanhelsuwé" userId="f19cdd1b-e227-43e9-8fd9-4d65181a072b" providerId="ADAL" clId="{DE22DC84-31C4-4DED-9147-1E4A2602DED4}" dt="2025-10-03T14:39:29.350" v="1078"/>
        <pc:sldMkLst>
          <pc:docMk/>
          <pc:sldMk cId="3139004331" sldId="469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3470056790" sldId="469"/>
        </pc:sldMkLst>
      </pc:sldChg>
      <pc:sldChg chg="add del">
        <pc:chgData name="Maël Vanhelsuwé" userId="f19cdd1b-e227-43e9-8fd9-4d65181a072b" providerId="ADAL" clId="{DE22DC84-31C4-4DED-9147-1E4A2602DED4}" dt="2025-10-03T14:36:55.597" v="995" actId="2696"/>
        <pc:sldMkLst>
          <pc:docMk/>
          <pc:sldMk cId="4165956190" sldId="469"/>
        </pc:sldMkLst>
      </pc:sldChg>
      <pc:sldChg chg="del">
        <pc:chgData name="Maël Vanhelsuwé" userId="f19cdd1b-e227-43e9-8fd9-4d65181a072b" providerId="ADAL" clId="{DE22DC84-31C4-4DED-9147-1E4A2602DED4}" dt="2025-10-03T14:39:21.322" v="1076" actId="47"/>
        <pc:sldMkLst>
          <pc:docMk/>
          <pc:sldMk cId="545504750" sldId="471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1183832649" sldId="472"/>
        </pc:sldMkLst>
      </pc:sldChg>
      <pc:sldChg chg="add">
        <pc:chgData name="Maël Vanhelsuwé" userId="f19cdd1b-e227-43e9-8fd9-4d65181a072b" providerId="ADAL" clId="{DE22DC84-31C4-4DED-9147-1E4A2602DED4}" dt="2025-10-03T14:22:53.580" v="362"/>
        <pc:sldMkLst>
          <pc:docMk/>
          <pc:sldMk cId="3182763750" sldId="472"/>
        </pc:sldMkLst>
      </pc:sldChg>
      <pc:sldChg chg="add">
        <pc:chgData name="Maël Vanhelsuwé" userId="f19cdd1b-e227-43e9-8fd9-4d65181a072b" providerId="ADAL" clId="{DE22DC84-31C4-4DED-9147-1E4A2602DED4}" dt="2025-10-03T14:22:53.580" v="362"/>
        <pc:sldMkLst>
          <pc:docMk/>
          <pc:sldMk cId="3093200051" sldId="473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3812623483" sldId="473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249238445" sldId="474"/>
        </pc:sldMkLst>
      </pc:sldChg>
      <pc:sldChg chg="add">
        <pc:chgData name="Maël Vanhelsuwé" userId="f19cdd1b-e227-43e9-8fd9-4d65181a072b" providerId="ADAL" clId="{DE22DC84-31C4-4DED-9147-1E4A2602DED4}" dt="2025-10-03T14:22:53.580" v="362"/>
        <pc:sldMkLst>
          <pc:docMk/>
          <pc:sldMk cId="3456579218" sldId="474"/>
        </pc:sldMkLst>
      </pc:sldChg>
      <pc:sldChg chg="del">
        <pc:chgData name="Maël Vanhelsuwé" userId="f19cdd1b-e227-43e9-8fd9-4d65181a072b" providerId="ADAL" clId="{DE22DC84-31C4-4DED-9147-1E4A2602DED4}" dt="2025-10-03T14:34:31.163" v="989" actId="2696"/>
        <pc:sldMkLst>
          <pc:docMk/>
          <pc:sldMk cId="2798030096" sldId="476"/>
        </pc:sldMkLst>
      </pc:sldChg>
      <pc:sldChg chg="add">
        <pc:chgData name="Maël Vanhelsuwé" userId="f19cdd1b-e227-43e9-8fd9-4d65181a072b" providerId="ADAL" clId="{DE22DC84-31C4-4DED-9147-1E4A2602DED4}" dt="2025-10-03T14:34:45.946" v="990"/>
        <pc:sldMkLst>
          <pc:docMk/>
          <pc:sldMk cId="3859151032" sldId="476"/>
        </pc:sldMkLst>
      </pc:sldChg>
      <pc:sldChg chg="modSp del mod">
        <pc:chgData name="Maël Vanhelsuwé" userId="f19cdd1b-e227-43e9-8fd9-4d65181a072b" providerId="ADAL" clId="{DE22DC84-31C4-4DED-9147-1E4A2602DED4}" dt="2025-10-03T14:36:50.623" v="993" actId="2696"/>
        <pc:sldMkLst>
          <pc:docMk/>
          <pc:sldMk cId="1059764322" sldId="477"/>
        </pc:sldMkLst>
      </pc:sldChg>
      <pc:sldChg chg="add">
        <pc:chgData name="Maël Vanhelsuwé" userId="f19cdd1b-e227-43e9-8fd9-4d65181a072b" providerId="ADAL" clId="{DE22DC84-31C4-4DED-9147-1E4A2602DED4}" dt="2025-10-03T14:36:52.476" v="994"/>
        <pc:sldMkLst>
          <pc:docMk/>
          <pc:sldMk cId="1159405835" sldId="477"/>
        </pc:sldMkLst>
      </pc:sldChg>
      <pc:sldChg chg="mod modShow">
        <pc:chgData name="Maël Vanhelsuwé" userId="f19cdd1b-e227-43e9-8fd9-4d65181a072b" providerId="ADAL" clId="{DE22DC84-31C4-4DED-9147-1E4A2602DED4}" dt="2025-10-03T14:41:04.463" v="1289" actId="729"/>
        <pc:sldMkLst>
          <pc:docMk/>
          <pc:sldMk cId="4227224669" sldId="478"/>
        </pc:sldMkLst>
      </pc:sldChg>
      <pc:sldChg chg="del">
        <pc:chgData name="Maël Vanhelsuwé" userId="f19cdd1b-e227-43e9-8fd9-4d65181a072b" providerId="ADAL" clId="{DE22DC84-31C4-4DED-9147-1E4A2602DED4}" dt="2025-10-03T14:34:31.163" v="989" actId="2696"/>
        <pc:sldMkLst>
          <pc:docMk/>
          <pc:sldMk cId="1042968073" sldId="504"/>
        </pc:sldMkLst>
      </pc:sldChg>
      <pc:sldChg chg="add ord">
        <pc:chgData name="Maël Vanhelsuwé" userId="f19cdd1b-e227-43e9-8fd9-4d65181a072b" providerId="ADAL" clId="{DE22DC84-31C4-4DED-9147-1E4A2602DED4}" dt="2025-10-03T14:37:26.499" v="1000"/>
        <pc:sldMkLst>
          <pc:docMk/>
          <pc:sldMk cId="1669329894" sldId="504"/>
        </pc:sldMkLst>
      </pc:sldChg>
      <pc:sldChg chg="addSp modSp mod">
        <pc:chgData name="Maël Vanhelsuwé" userId="f19cdd1b-e227-43e9-8fd9-4d65181a072b" providerId="ADAL" clId="{DE22DC84-31C4-4DED-9147-1E4A2602DED4}" dt="2025-10-03T14:41:23.388" v="1352" actId="20577"/>
        <pc:sldMkLst>
          <pc:docMk/>
          <pc:sldMk cId="3163385430" sldId="505"/>
        </pc:sldMkLst>
      </pc:sldChg>
      <pc:sldChg chg="addSp modSp mod">
        <pc:chgData name="Maël Vanhelsuwé" userId="f19cdd1b-e227-43e9-8fd9-4d65181a072b" providerId="ADAL" clId="{DE22DC84-31C4-4DED-9147-1E4A2602DED4}" dt="2025-10-03T14:40:14.754" v="1138" actId="20577"/>
        <pc:sldMkLst>
          <pc:docMk/>
          <pc:sldMk cId="2068820313" sldId="506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393537783" sldId="511"/>
        </pc:sldMkLst>
      </pc:sldChg>
      <pc:sldChg chg="addSp modSp mod">
        <pc:chgData name="Maël Vanhelsuwé" userId="f19cdd1b-e227-43e9-8fd9-4d65181a072b" providerId="ADAL" clId="{DE22DC84-31C4-4DED-9147-1E4A2602DED4}" dt="2025-10-03T14:40:46.149" v="1288" actId="20577"/>
        <pc:sldMkLst>
          <pc:docMk/>
          <pc:sldMk cId="1399095140" sldId="513"/>
        </pc:sldMkLst>
      </pc:sldChg>
      <pc:sldChg chg="del">
        <pc:chgData name="Maël Vanhelsuwé" userId="f19cdd1b-e227-43e9-8fd9-4d65181a072b" providerId="ADAL" clId="{DE22DC84-31C4-4DED-9147-1E4A2602DED4}" dt="2025-10-03T14:39:16.964" v="1075" actId="47"/>
        <pc:sldMkLst>
          <pc:docMk/>
          <pc:sldMk cId="2391288302" sldId="517"/>
        </pc:sldMkLst>
      </pc:sldChg>
      <pc:sldChg chg="mod modShow">
        <pc:chgData name="Maël Vanhelsuwé" userId="f19cdd1b-e227-43e9-8fd9-4d65181a072b" providerId="ADAL" clId="{DE22DC84-31C4-4DED-9147-1E4A2602DED4}" dt="2025-10-03T14:24:48.796" v="581" actId="729"/>
        <pc:sldMkLst>
          <pc:docMk/>
          <pc:sldMk cId="180172802" sldId="518"/>
        </pc:sldMkLst>
      </pc:sldChg>
      <pc:sldChg chg="mod modShow">
        <pc:chgData name="Maël Vanhelsuwé" userId="f19cdd1b-e227-43e9-8fd9-4d65181a072b" providerId="ADAL" clId="{DE22DC84-31C4-4DED-9147-1E4A2602DED4}" dt="2025-10-03T14:19:31.831" v="137" actId="729"/>
        <pc:sldMkLst>
          <pc:docMk/>
          <pc:sldMk cId="1969342564" sldId="519"/>
        </pc:sldMkLst>
      </pc:sldChg>
      <pc:sldChg chg="addSp modSp mod">
        <pc:chgData name="Maël Vanhelsuwé" userId="f19cdd1b-e227-43e9-8fd9-4d65181a072b" providerId="ADAL" clId="{DE22DC84-31C4-4DED-9147-1E4A2602DED4}" dt="2025-10-03T14:24:41.189" v="578" actId="20577"/>
        <pc:sldMkLst>
          <pc:docMk/>
          <pc:sldMk cId="1625343948" sldId="520"/>
        </pc:sldMkLst>
      </pc:sldChg>
      <pc:sldChg chg="addSp modSp">
        <pc:chgData name="Maël Vanhelsuwé" userId="f19cdd1b-e227-43e9-8fd9-4d65181a072b" providerId="ADAL" clId="{DE22DC84-31C4-4DED-9147-1E4A2602DED4}" dt="2025-10-03T14:24:44.052" v="579"/>
        <pc:sldMkLst>
          <pc:docMk/>
          <pc:sldMk cId="3191455804" sldId="521"/>
        </pc:sldMkLst>
      </pc:sldChg>
      <pc:sldChg chg="addSp modSp">
        <pc:chgData name="Maël Vanhelsuwé" userId="f19cdd1b-e227-43e9-8fd9-4d65181a072b" providerId="ADAL" clId="{DE22DC84-31C4-4DED-9147-1E4A2602DED4}" dt="2025-10-03T14:24:44.934" v="580"/>
        <pc:sldMkLst>
          <pc:docMk/>
          <pc:sldMk cId="2347771778" sldId="523"/>
        </pc:sldMkLst>
      </pc:sldChg>
      <pc:sldChg chg="del">
        <pc:chgData name="Maël Vanhelsuwé" userId="f19cdd1b-e227-43e9-8fd9-4d65181a072b" providerId="ADAL" clId="{DE22DC84-31C4-4DED-9147-1E4A2602DED4}" dt="2025-10-03T14:37:39.059" v="1003" actId="2696"/>
        <pc:sldMkLst>
          <pc:docMk/>
          <pc:sldMk cId="847971028" sldId="525"/>
        </pc:sldMkLst>
      </pc:sldChg>
      <pc:sldChg chg="add">
        <pc:chgData name="Maël Vanhelsuwé" userId="f19cdd1b-e227-43e9-8fd9-4d65181a072b" providerId="ADAL" clId="{DE22DC84-31C4-4DED-9147-1E4A2602DED4}" dt="2025-10-03T14:37:42.338" v="1004"/>
        <pc:sldMkLst>
          <pc:docMk/>
          <pc:sldMk cId="1249062902" sldId="525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2708428952" sldId="526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3101927240" sldId="527"/>
        </pc:sldMkLst>
      </pc:sldChg>
      <pc:sldChg chg="add">
        <pc:chgData name="Maël Vanhelsuwé" userId="f19cdd1b-e227-43e9-8fd9-4d65181a072b" providerId="ADAL" clId="{DE22DC84-31C4-4DED-9147-1E4A2602DED4}" dt="2025-10-03T14:22:53.580" v="362"/>
        <pc:sldMkLst>
          <pc:docMk/>
          <pc:sldMk cId="3220471430" sldId="527"/>
        </pc:sldMkLst>
      </pc:sldChg>
      <pc:sldChg chg="add del">
        <pc:chgData name="Maël Vanhelsuwé" userId="f19cdd1b-e227-43e9-8fd9-4d65181a072b" providerId="ADAL" clId="{DE22DC84-31C4-4DED-9147-1E4A2602DED4}" dt="2025-10-03T14:36:55.597" v="995" actId="2696"/>
        <pc:sldMkLst>
          <pc:docMk/>
          <pc:sldMk cId="139595838" sldId="528"/>
        </pc:sldMkLst>
      </pc:sldChg>
      <pc:sldChg chg="add del">
        <pc:chgData name="Maël Vanhelsuwé" userId="f19cdd1b-e227-43e9-8fd9-4d65181a072b" providerId="ADAL" clId="{DE22DC84-31C4-4DED-9147-1E4A2602DED4}" dt="2025-10-03T14:39:24.829" v="1077" actId="2696"/>
        <pc:sldMkLst>
          <pc:docMk/>
          <pc:sldMk cId="2040580046" sldId="528"/>
        </pc:sldMkLst>
      </pc:sldChg>
      <pc:sldChg chg="add del">
        <pc:chgData name="Maël Vanhelsuwé" userId="f19cdd1b-e227-43e9-8fd9-4d65181a072b" providerId="ADAL" clId="{DE22DC84-31C4-4DED-9147-1E4A2602DED4}" dt="2025-10-03T14:34:51.094" v="991" actId="2696"/>
        <pc:sldMkLst>
          <pc:docMk/>
          <pc:sldMk cId="3341628315" sldId="528"/>
        </pc:sldMkLst>
      </pc:sldChg>
      <pc:sldChg chg="add">
        <pc:chgData name="Maël Vanhelsuwé" userId="f19cdd1b-e227-43e9-8fd9-4d65181a072b" providerId="ADAL" clId="{DE22DC84-31C4-4DED-9147-1E4A2602DED4}" dt="2025-10-03T14:39:29.350" v="1078"/>
        <pc:sldMkLst>
          <pc:docMk/>
          <pc:sldMk cId="3819407963" sldId="528"/>
        </pc:sldMkLst>
      </pc:sldChg>
      <pc:sldChg chg="del">
        <pc:chgData name="Maël Vanhelsuwé" userId="f19cdd1b-e227-43e9-8fd9-4d65181a072b" providerId="ADAL" clId="{DE22DC84-31C4-4DED-9147-1E4A2602DED4}" dt="2025-10-03T14:22:42.725" v="361" actId="2696"/>
        <pc:sldMkLst>
          <pc:docMk/>
          <pc:sldMk cId="3882847511" sldId="528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1058961599" sldId="529"/>
        </pc:sldMkLst>
      </pc:sldChg>
      <pc:sldChg chg="modSp mod">
        <pc:chgData name="Maël Vanhelsuwé" userId="f19cdd1b-e227-43e9-8fd9-4d65181a072b" providerId="ADAL" clId="{DE22DC84-31C4-4DED-9147-1E4A2602DED4}" dt="2025-10-03T14:46:34.140" v="1387" actId="27636"/>
        <pc:sldMkLst>
          <pc:docMk/>
          <pc:sldMk cId="173930194" sldId="531"/>
        </pc:sldMkLst>
      </pc:sldChg>
      <pc:sldChg chg="mod modShow">
        <pc:chgData name="Maël Vanhelsuwé" userId="f19cdd1b-e227-43e9-8fd9-4d65181a072b" providerId="ADAL" clId="{DE22DC84-31C4-4DED-9147-1E4A2602DED4}" dt="2025-10-03T14:21:36.045" v="284" actId="729"/>
        <pc:sldMkLst>
          <pc:docMk/>
          <pc:sldMk cId="1409707490" sldId="532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177428952" sldId="533"/>
        </pc:sldMkLst>
      </pc:sldChg>
      <pc:sldChg chg="del">
        <pc:chgData name="Maël Vanhelsuwé" userId="f19cdd1b-e227-43e9-8fd9-4d65181a072b" providerId="ADAL" clId="{DE22DC84-31C4-4DED-9147-1E4A2602DED4}" dt="2025-10-03T14:34:31.163" v="989" actId="2696"/>
        <pc:sldMkLst>
          <pc:docMk/>
          <pc:sldMk cId="1428728987" sldId="535"/>
        </pc:sldMkLst>
      </pc:sldChg>
      <pc:sldChg chg="addSp modSp add mod modShow">
        <pc:chgData name="Maël Vanhelsuwé" userId="f19cdd1b-e227-43e9-8fd9-4d65181a072b" providerId="ADAL" clId="{DE22DC84-31C4-4DED-9147-1E4A2602DED4}" dt="2025-10-03T14:37:31.431" v="1002" actId="729"/>
        <pc:sldMkLst>
          <pc:docMk/>
          <pc:sldMk cId="3724240943" sldId="535"/>
        </pc:sldMkLst>
      </pc:sldChg>
      <pc:sldChg chg="add">
        <pc:chgData name="Maël Vanhelsuwé" userId="f19cdd1b-e227-43e9-8fd9-4d65181a072b" providerId="ADAL" clId="{DE22DC84-31C4-4DED-9147-1E4A2602DED4}" dt="2025-10-03T14:55:00.442" v="1532"/>
        <pc:sldMkLst>
          <pc:docMk/>
          <pc:sldMk cId="726495291" sldId="536"/>
        </pc:sldMkLst>
      </pc:sldChg>
      <pc:sldChg chg="del">
        <pc:chgData name="Maël Vanhelsuwé" userId="f19cdd1b-e227-43e9-8fd9-4d65181a072b" providerId="ADAL" clId="{DE22DC84-31C4-4DED-9147-1E4A2602DED4}" dt="2025-10-03T14:54:55.205" v="1531" actId="2696"/>
        <pc:sldMkLst>
          <pc:docMk/>
          <pc:sldMk cId="1128159789" sldId="536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2576554175" sldId="538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3874776577" sldId="539"/>
        </pc:sldMkLst>
      </pc:sldChg>
      <pc:sldChg chg="mod modShow">
        <pc:chgData name="Maël Vanhelsuwé" userId="f19cdd1b-e227-43e9-8fd9-4d65181a072b" providerId="ADAL" clId="{DE22DC84-31C4-4DED-9147-1E4A2602DED4}" dt="2025-10-03T14:22:23.851" v="360" actId="729"/>
        <pc:sldMkLst>
          <pc:docMk/>
          <pc:sldMk cId="2578673692" sldId="540"/>
        </pc:sldMkLst>
      </pc:sldChg>
      <pc:sldChg chg="addSp delSp modSp add mod">
        <pc:chgData name="Maël Vanhelsuwé" userId="f19cdd1b-e227-43e9-8fd9-4d65181a072b" providerId="ADAL" clId="{DE22DC84-31C4-4DED-9147-1E4A2602DED4}" dt="2025-10-03T14:18:34.417" v="136" actId="20577"/>
        <pc:sldMkLst>
          <pc:docMk/>
          <pc:sldMk cId="958834702" sldId="541"/>
        </pc:sldMkLst>
      </pc:sldChg>
      <pc:sldChg chg="addSp delSp modSp add mod ord">
        <pc:chgData name="Maël Vanhelsuwé" userId="f19cdd1b-e227-43e9-8fd9-4d65181a072b" providerId="ADAL" clId="{DE22DC84-31C4-4DED-9147-1E4A2602DED4}" dt="2025-10-03T14:55:17.559" v="1587" actId="20577"/>
        <pc:sldMkLst>
          <pc:docMk/>
          <pc:sldMk cId="1901206281" sldId="542"/>
        </pc:sldMkLst>
      </pc:sldChg>
      <pc:sldChg chg="modSp add del mod">
        <pc:chgData name="Maël Vanhelsuwé" userId="f19cdd1b-e227-43e9-8fd9-4d65181a072b" providerId="ADAL" clId="{DE22DC84-31C4-4DED-9147-1E4A2602DED4}" dt="2025-10-03T14:25:05.463" v="582" actId="2696"/>
        <pc:sldMkLst>
          <pc:docMk/>
          <pc:sldMk cId="3576660900" sldId="543"/>
        </pc:sldMkLst>
      </pc:sldChg>
      <pc:sldChg chg="modSp add mod">
        <pc:chgData name="Maël Vanhelsuwé" userId="f19cdd1b-e227-43e9-8fd9-4d65181a072b" providerId="ADAL" clId="{DE22DC84-31C4-4DED-9147-1E4A2602DED4}" dt="2025-10-03T14:25:13.110" v="594" actId="20577"/>
        <pc:sldMkLst>
          <pc:docMk/>
          <pc:sldMk cId="3672203350" sldId="543"/>
        </pc:sldMkLst>
      </pc:sldChg>
      <pc:sldChg chg="modSp add mod">
        <pc:chgData name="Maël Vanhelsuwé" userId="f19cdd1b-e227-43e9-8fd9-4d65181a072b" providerId="ADAL" clId="{DE22DC84-31C4-4DED-9147-1E4A2602DED4}" dt="2025-10-03T14:52:38.650" v="1419" actId="20577"/>
        <pc:sldMkLst>
          <pc:docMk/>
          <pc:sldMk cId="4051516789" sldId="544"/>
        </pc:sldMkLst>
      </pc:sldChg>
      <pc:sldChg chg="modSp add del mod">
        <pc:chgData name="Maël Vanhelsuwé" userId="f19cdd1b-e227-43e9-8fd9-4d65181a072b" providerId="ADAL" clId="{DE22DC84-31C4-4DED-9147-1E4A2602DED4}" dt="2025-10-03T14:23:58.432" v="533" actId="2696"/>
        <pc:sldMkLst>
          <pc:docMk/>
          <pc:sldMk cId="4215685249" sldId="544"/>
        </pc:sldMkLst>
      </pc:sldChg>
      <pc:sldChg chg="modSp add mod">
        <pc:chgData name="Maël Vanhelsuwé" userId="f19cdd1b-e227-43e9-8fd9-4d65181a072b" providerId="ADAL" clId="{DE22DC84-31C4-4DED-9147-1E4A2602DED4}" dt="2025-10-09T08:38:57.379" v="1619" actId="20577"/>
        <pc:sldMkLst>
          <pc:docMk/>
          <pc:sldMk cId="484296206" sldId="545"/>
        </pc:sldMkLst>
      </pc:sldChg>
      <pc:sldChg chg="modSp add del mod">
        <pc:chgData name="Maël Vanhelsuwé" userId="f19cdd1b-e227-43e9-8fd9-4d65181a072b" providerId="ADAL" clId="{DE22DC84-31C4-4DED-9147-1E4A2602DED4}" dt="2025-10-03T14:34:51.094" v="991" actId="2696"/>
        <pc:sldMkLst>
          <pc:docMk/>
          <pc:sldMk cId="3682083527" sldId="545"/>
        </pc:sldMkLst>
      </pc:sldChg>
      <pc:sldChg chg="add del">
        <pc:chgData name="Maël Vanhelsuwé" userId="f19cdd1b-e227-43e9-8fd9-4d65181a072b" providerId="ADAL" clId="{DE22DC84-31C4-4DED-9147-1E4A2602DED4}" dt="2025-10-03T14:39:40.271" v="1079" actId="47"/>
        <pc:sldMkLst>
          <pc:docMk/>
          <pc:sldMk cId="1532787718" sldId="546"/>
        </pc:sldMkLst>
      </pc:sldChg>
      <pc:sldChg chg="add del">
        <pc:chgData name="Maël Vanhelsuwé" userId="f19cdd1b-e227-43e9-8fd9-4d65181a072b" providerId="ADAL" clId="{DE22DC84-31C4-4DED-9147-1E4A2602DED4}" dt="2025-10-03T14:26:14.693" v="687"/>
        <pc:sldMkLst>
          <pc:docMk/>
          <pc:sldMk cId="3661944578" sldId="546"/>
        </pc:sldMkLst>
      </pc:sldChg>
      <pc:sldChg chg="add del">
        <pc:chgData name="Maël Vanhelsuwé" userId="f19cdd1b-e227-43e9-8fd9-4d65181a072b" providerId="ADAL" clId="{DE22DC84-31C4-4DED-9147-1E4A2602DED4}" dt="2025-10-03T14:39:40.271" v="1079" actId="47"/>
        <pc:sldMkLst>
          <pc:docMk/>
          <pc:sldMk cId="983881001" sldId="547"/>
        </pc:sldMkLst>
      </pc:sldChg>
      <pc:sldChg chg="add del">
        <pc:chgData name="Maël Vanhelsuwé" userId="f19cdd1b-e227-43e9-8fd9-4d65181a072b" providerId="ADAL" clId="{DE22DC84-31C4-4DED-9147-1E4A2602DED4}" dt="2025-10-03T14:39:40.271" v="1079" actId="47"/>
        <pc:sldMkLst>
          <pc:docMk/>
          <pc:sldMk cId="1514790259" sldId="548"/>
        </pc:sldMkLst>
      </pc:sldChg>
      <pc:sldChg chg="modSp add mod">
        <pc:chgData name="Maël Vanhelsuwé" userId="f19cdd1b-e227-43e9-8fd9-4d65181a072b" providerId="ADAL" clId="{DE22DC84-31C4-4DED-9147-1E4A2602DED4}" dt="2025-10-09T08:39:48.318" v="1621" actId="20577"/>
        <pc:sldMkLst>
          <pc:docMk/>
          <pc:sldMk cId="1826684555" sldId="549"/>
        </pc:sldMkLst>
      </pc:sldChg>
      <pc:sldChg chg="modSp add mod">
        <pc:chgData name="Maël Vanhelsuwé" userId="f19cdd1b-e227-43e9-8fd9-4d65181a072b" providerId="ADAL" clId="{DE22DC84-31C4-4DED-9147-1E4A2602DED4}" dt="2025-10-03T14:54:41.999" v="1530" actId="20577"/>
        <pc:sldMkLst>
          <pc:docMk/>
          <pc:sldMk cId="2418898461" sldId="550"/>
        </pc:sldMkLst>
      </pc:sldChg>
      <pc:sldChg chg="add del">
        <pc:chgData name="Maël Vanhelsuwé" userId="f19cdd1b-e227-43e9-8fd9-4d65181a072b" providerId="ADAL" clId="{DE22DC84-31C4-4DED-9147-1E4A2602DED4}" dt="2025-10-03T14:39:03.684" v="1074" actId="47"/>
        <pc:sldMkLst>
          <pc:docMk/>
          <pc:sldMk cId="3685084180" sldId="5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2C1D7-41BD-4FF0-9097-86C40DD70C54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2F587-6250-409A-9AE2-701CA02B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32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9B9F7-ED82-4EF2-A67A-9A3E52049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13F396-7095-49DA-AD0C-A87A8AF8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C4ED30-4453-44F8-8002-0A70D8BA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AE524-5D28-4A7F-B801-60BA2F42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F81ED8-1878-445A-BA8E-45106ED2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8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61FD7-1249-40D0-A036-C6B5398F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F30FCF-9D53-4C28-BD19-532451822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9132C6-9DBA-4606-875D-88C9F009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BEF73-AB81-49EF-9F61-4A18FE7C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01B69-5693-4808-AC98-2F9250C9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34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17B82B3-7388-47B6-BAA9-00107887A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63DF53-E268-4216-A3BC-BE73A317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2636BD-0A6C-4E84-A835-51775D97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2EDBDB-AA06-4A26-8D31-319270C6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5581CE-32EE-4146-A723-EEB7C401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82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F8B50-41F0-4FC7-856C-BD03C4E4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D99DE7-4A50-4C44-AB47-69DF5650E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43316F-1F7A-41A6-8920-47F05F17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924F1E-11C3-43AE-8D85-50A7B39C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BB84A7-DB14-41B0-92DF-08A53CC0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12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543AB-84F4-4DF6-B0B7-2823FB89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1B4881-7C2A-47EA-ADBA-ABF2C47C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DAFCD0-8D6C-4E63-8ABD-8CD6C012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B8D509-695C-49F5-8C2E-42284D35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72BF5B-5F7D-457F-BA96-2E536933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7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1F59D-BAF6-426C-BDF1-48C70E1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3D0AF-E734-4ECA-A245-24D9B1FA6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362A46-3CE1-48FC-A58B-FC73DF2E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67911A-0E0A-43E9-B619-1CABC0AB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589377-EE89-4BD6-90C6-AC8CF5C1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7D49CC-0AA8-499D-AD46-DC583D45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92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5A6EC-E096-47EB-AAE2-1EA0FC51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D9C39E-A3BB-4D2C-BBA5-56BDD71F0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70540E-8F36-422E-B302-BD2A8982F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5EED61-5FF6-4927-83A5-264D7DB2F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3445D5-E41F-4328-B8BD-B4AD4CBE2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0228976-F1EC-4FA7-BB64-2830EC28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675D47-2DB9-4C88-B371-CA5D2484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A7DDFC-18E9-4495-8C1A-0791DD99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2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A1ED4-D9E8-40B2-A8D1-E10DAD26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832A1-3593-41A2-B652-BD8FA8D0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2DBFA4-3FF6-49AA-89D4-8AF74D4C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1D2014-526B-4C85-9C70-4CD5268E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02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E96F3A-DBA7-4E83-B854-746DC2E3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A5A0A4-825E-4B70-B77E-6FC9E018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212CFE-94B7-4C89-B15E-A16F8EE1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46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E90BC-98FB-4C11-9627-D49E9F6E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A8CE6-8BD7-4F5B-8A33-6A42E04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CB1C59-B90F-40F9-9CCF-E0E9ED920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5F7ED3-B7E6-4874-B89F-644D2158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7B9A44-9CEF-418E-B80B-C814747C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FAF238-44C1-49B4-AEE1-14D5FEC2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1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5D487-6FC0-43EB-8500-96B181EE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13153E-3D91-42A2-978A-D54996CBB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5AADC0-AF16-49E9-95F9-E2D00EB73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67E137-4079-4553-87DA-4A727ADA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B531A6-A3FD-4CF8-94EC-9DBD1D60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1F2B12-66E5-414F-A032-8F44146C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35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64253F-1DBF-4F45-A623-ACB48C82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1483B9-8248-4238-B5D2-504132768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9EAC19-09FD-45C2-A419-D2550BA11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54B1-F05A-4459-8CB8-E4589FB14387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4F0DF3-EBC8-4AE6-A5E9-0914516F9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1806F0-7364-4CF6-AF92-93D96925B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E95C-837E-4FB8-BFA2-923C8CD1D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64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FD93927-F61A-1DFB-E968-760FFAF3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66378"/>
            <a:ext cx="12192000" cy="2566738"/>
          </a:xfrm>
          <a:prstGeom prst="rect">
            <a:avLst/>
          </a:prstGeom>
        </p:spPr>
      </p:pic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019C8D2-BC18-6106-1C67-B18FC90C87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sp>
        <p:nvSpPr>
          <p:cNvPr id="5" name="Rechthoek: afgeronde diagonale hoeken 4">
            <a:extLst>
              <a:ext uri="{FF2B5EF4-FFF2-40B4-BE49-F238E27FC236}">
                <a16:creationId xmlns:a16="http://schemas.microsoft.com/office/drawing/2014/main" id="{CA3860D0-F6CD-6AB0-6C58-19C06ADE0F98}"/>
              </a:ext>
            </a:extLst>
          </p:cNvPr>
          <p:cNvSpPr/>
          <p:nvPr/>
        </p:nvSpPr>
        <p:spPr>
          <a:xfrm>
            <a:off x="7353300" y="338684"/>
            <a:ext cx="4118928" cy="2086201"/>
          </a:xfrm>
          <a:prstGeom prst="round2DiagRect">
            <a:avLst/>
          </a:prstGeom>
          <a:solidFill>
            <a:srgbClr val="EAC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4500" dirty="0" err="1">
                <a:solidFill>
                  <a:schemeClr val="tx1"/>
                </a:solidFill>
                <a:latin typeface="PWScratchedfont" panose="02000603000000000000" pitchFamily="2" charset="0"/>
                <a:ea typeface="Roboto" panose="02000000000000000000" pitchFamily="2" charset="0"/>
              </a:rPr>
              <a:t>challenge</a:t>
            </a:r>
            <a:endParaRPr lang="nl-NL" sz="4500" dirty="0">
              <a:solidFill>
                <a:schemeClr val="tx1"/>
              </a:solidFill>
              <a:latin typeface="PWScratchedfont" panose="02000603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nl-NL" sz="2500" dirty="0">
              <a:solidFill>
                <a:schemeClr val="tx1"/>
              </a:solidFill>
              <a:latin typeface="PWScratchedfont" panose="02000603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62AC845-1E7B-DF3F-3B71-50B12F2C5E9E}"/>
              </a:ext>
            </a:extLst>
          </p:cNvPr>
          <p:cNvSpPr txBox="1">
            <a:spLocks/>
          </p:cNvSpPr>
          <p:nvPr/>
        </p:nvSpPr>
        <p:spPr>
          <a:xfrm>
            <a:off x="-987486" y="2827811"/>
            <a:ext cx="11953648" cy="8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>
                <a:solidFill>
                  <a:schemeClr val="bg1"/>
                </a:solidFill>
                <a:latin typeface="PWScratchedfont" panose="02000603000000000000" pitchFamily="2" charset="0"/>
              </a:rPr>
              <a:t>Chair </a:t>
            </a:r>
            <a:r>
              <a:rPr lang="en-US" sz="6600" err="1">
                <a:solidFill>
                  <a:schemeClr val="bg1"/>
                </a:solidFill>
                <a:latin typeface="PWScratchedfont" panose="02000603000000000000" pitchFamily="2" charset="0"/>
              </a:rPr>
              <a:t>circulair</a:t>
            </a:r>
            <a:endParaRPr lang="nl-NL" sz="6600">
              <a:solidFill>
                <a:schemeClr val="bg1"/>
              </a:solidFill>
              <a:latin typeface="PWScratchedfon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3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5D166-B7C9-A8EE-0A6A-B11E5A2B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0A3783-B8E2-D7D7-BA2B-A62BC426B5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A close-up of wine corks&#10;&#10;AI-generated content may be incorrect.">
            <a:extLst>
              <a:ext uri="{FF2B5EF4-FFF2-40B4-BE49-F238E27FC236}">
                <a16:creationId xmlns:a16="http://schemas.microsoft.com/office/drawing/2014/main" id="{2AD3FDED-6C28-EA2D-0A33-18F18D248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06" y="1008271"/>
            <a:ext cx="4841458" cy="48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2DA2-D171-3AA0-0B95-31CE0AEFA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E1D0DF-F3EF-31AB-270A-4E7833BA29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A collage of a bicycle&#10;&#10;AI-generated content may be incorrect.">
            <a:extLst>
              <a:ext uri="{FF2B5EF4-FFF2-40B4-BE49-F238E27FC236}">
                <a16:creationId xmlns:a16="http://schemas.microsoft.com/office/drawing/2014/main" id="{17FDB94A-63DC-8ED6-603D-B86603E37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3" r="67283" b="18246"/>
          <a:stretch>
            <a:fillRect/>
          </a:stretch>
        </p:blipFill>
        <p:spPr>
          <a:xfrm rot="5400000">
            <a:off x="3902581" y="-116961"/>
            <a:ext cx="4747785" cy="70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57446-FA74-E25B-EE21-BE66DD1F2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408DAE8-56BF-B510-A59D-2121AB2BF0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A group of screens with a blue sky and clouds&#10;&#10;AI-generated content may be incorrect.">
            <a:extLst>
              <a:ext uri="{FF2B5EF4-FFF2-40B4-BE49-F238E27FC236}">
                <a16:creationId xmlns:a16="http://schemas.microsoft.com/office/drawing/2014/main" id="{BF034BCA-A95A-7CFF-545C-C4F3E43F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r="50000" b="65439"/>
          <a:stretch>
            <a:fillRect/>
          </a:stretch>
        </p:blipFill>
        <p:spPr>
          <a:xfrm>
            <a:off x="3185210" y="829113"/>
            <a:ext cx="5821580" cy="51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3E9B8-F892-3A7C-D9B4-FE940352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7D5C9C-2EC9-E738-5A72-380E84F61D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6" name="Picture 5" descr="Several different types of canned food&#10;&#10;AI-generated content may be incorrect.">
            <a:extLst>
              <a:ext uri="{FF2B5EF4-FFF2-40B4-BE49-F238E27FC236}">
                <a16:creationId xmlns:a16="http://schemas.microsoft.com/office/drawing/2014/main" id="{D12ADA02-EE7F-B4CA-8A29-AA79426A1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3" b="66316"/>
          <a:stretch>
            <a:fillRect/>
          </a:stretch>
        </p:blipFill>
        <p:spPr>
          <a:xfrm>
            <a:off x="3031959" y="553452"/>
            <a:ext cx="5751094" cy="55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11D91-3357-3905-EDD6-BE3B161C8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B6A5C11-2AF8-1504-6AD5-5ED0F727D4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5" name="Picture 4" descr="A black and blue barrel&#10;&#10;AI-generated content may be incorrect.">
            <a:extLst>
              <a:ext uri="{FF2B5EF4-FFF2-40B4-BE49-F238E27FC236}">
                <a16:creationId xmlns:a16="http://schemas.microsoft.com/office/drawing/2014/main" id="{5BB77A0C-1410-E9FB-6271-0DCCD0D66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75" y="1271336"/>
            <a:ext cx="5364330" cy="47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3125B-3258-7264-76AB-DC3D87E6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7742EE4-D566-978D-ABD6-89FF570631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A group of containers with red lids&#10;&#10;AI-generated content may be incorrect.">
            <a:extLst>
              <a:ext uri="{FF2B5EF4-FFF2-40B4-BE49-F238E27FC236}">
                <a16:creationId xmlns:a16="http://schemas.microsoft.com/office/drawing/2014/main" id="{D1C941B6-BBEE-FC2B-D20A-587CB440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2" b="68772"/>
          <a:stretch>
            <a:fillRect/>
          </a:stretch>
        </p:blipFill>
        <p:spPr>
          <a:xfrm>
            <a:off x="3479941" y="818147"/>
            <a:ext cx="5232117" cy="48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A076E-C0D9-3E13-5BBB-2D42FD9A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F12153A-E9B5-70A7-997A-D4FABE4B80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A pile of clothes on a black background&#10;&#10;AI-generated content may be incorrect.">
            <a:extLst>
              <a:ext uri="{FF2B5EF4-FFF2-40B4-BE49-F238E27FC236}">
                <a16:creationId xmlns:a16="http://schemas.microsoft.com/office/drawing/2014/main" id="{F0462859-E952-9347-8664-DCEEF91E5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61" y="1389013"/>
            <a:ext cx="5078078" cy="40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064F-99AB-A57C-7A03-7CDFE1DC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6928BEA-5870-2E16-6208-EA9E7B75ED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A wooden pallet on a white background&#10;&#10;AI-generated content may be incorrect.">
            <a:extLst>
              <a:ext uri="{FF2B5EF4-FFF2-40B4-BE49-F238E27FC236}">
                <a16:creationId xmlns:a16="http://schemas.microsoft.com/office/drawing/2014/main" id="{AF4174AB-3BE6-8FA5-9C21-24C28DCE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5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AE13-62E0-C9F0-4F94-F0F632447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15A56DF-686B-2089-B91B-97C7047A44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2" y="4692316"/>
            <a:ext cx="6958816" cy="1569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55B66-D066-E950-40A3-A1B0BADEE8DC}"/>
              </a:ext>
            </a:extLst>
          </p:cNvPr>
          <p:cNvSpPr txBox="1"/>
          <p:nvPr/>
        </p:nvSpPr>
        <p:spPr>
          <a:xfrm>
            <a:off x="3572093" y="2625716"/>
            <a:ext cx="5047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Roboto" panose="02000000000000000000" pitchFamily="2" charset="0"/>
                <a:ea typeface="Roboto" panose="02000000000000000000" pitchFamily="2" charset="0"/>
              </a:rPr>
              <a:t>Tot binnenkort!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1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54A19-B4E5-8658-973F-693A14860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1510837-EBB2-B18A-3879-6A03A46326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42643E-7374-C6E6-B29F-0D45344E8228}"/>
              </a:ext>
            </a:extLst>
          </p:cNvPr>
          <p:cNvSpPr txBox="1"/>
          <p:nvPr/>
        </p:nvSpPr>
        <p:spPr>
          <a:xfrm>
            <a:off x="1735553" y="2708793"/>
            <a:ext cx="7985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https://schooltv.nl/video-item/wat-is-circulair-produceren-zonder-afval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89587DF-28E4-B1F2-9274-072FB305D00C}"/>
              </a:ext>
            </a:extLst>
          </p:cNvPr>
          <p:cNvSpPr txBox="1">
            <a:spLocks/>
          </p:cNvSpPr>
          <p:nvPr/>
        </p:nvSpPr>
        <p:spPr>
          <a:xfrm>
            <a:off x="690556" y="694287"/>
            <a:ext cx="4410834" cy="8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PWScratchedfont" panose="02000603000000000000" pitchFamily="2" charset="0"/>
                <a:ea typeface="Roboto" panose="02000000000000000000" pitchFamily="2" charset="0"/>
              </a:rPr>
              <a:t>Wat is Circulair</a:t>
            </a:r>
          </a:p>
        </p:txBody>
      </p:sp>
    </p:spTree>
    <p:extLst>
      <p:ext uri="{BB962C8B-B14F-4D97-AF65-F5344CB8AC3E}">
        <p14:creationId xmlns:p14="http://schemas.microsoft.com/office/powerpoint/2010/main" val="423628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C71C4-CD19-2D08-1BD9-90DADFC4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B8E628-8F5D-1C54-FACD-89E87A7DE8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8" name="Picture 7" descr="A close-up of a recycle message&#10;&#10;AI-generated content may be incorrect.">
            <a:extLst>
              <a:ext uri="{FF2B5EF4-FFF2-40B4-BE49-F238E27FC236}">
                <a16:creationId xmlns:a16="http://schemas.microsoft.com/office/drawing/2014/main" id="{271D40CF-5DE6-F08C-83A9-9CA08A0C4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4" y="433383"/>
            <a:ext cx="4236244" cy="5991233"/>
          </a:xfrm>
          <a:prstGeom prst="rect">
            <a:avLst/>
          </a:prstGeom>
        </p:spPr>
      </p:pic>
      <p:sp>
        <p:nvSpPr>
          <p:cNvPr id="10" name="Rechthoek: afgeronde diagonale hoeken 4">
            <a:extLst>
              <a:ext uri="{FF2B5EF4-FFF2-40B4-BE49-F238E27FC236}">
                <a16:creationId xmlns:a16="http://schemas.microsoft.com/office/drawing/2014/main" id="{A2505CFB-A15B-6C21-8A34-F03FCE96B98B}"/>
              </a:ext>
            </a:extLst>
          </p:cNvPr>
          <p:cNvSpPr/>
          <p:nvPr/>
        </p:nvSpPr>
        <p:spPr>
          <a:xfrm>
            <a:off x="938373" y="2281353"/>
            <a:ext cx="4757972" cy="2923674"/>
          </a:xfrm>
          <a:prstGeom prst="round2DiagRect">
            <a:avLst/>
          </a:prstGeom>
          <a:solidFill>
            <a:srgbClr val="EAC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nl-NL" sz="3600" dirty="0">
                <a:solidFill>
                  <a:schemeClr val="tx1"/>
                </a:solidFill>
                <a:latin typeface="PWScratchedfont" panose="02000603000000000000" pitchFamily="2" charset="0"/>
                <a:ea typeface="Roboto" panose="02000000000000000000" pitchFamily="2" charset="0"/>
              </a:rPr>
              <a:t>herstellen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nl-NL" sz="3600" dirty="0">
                <a:solidFill>
                  <a:schemeClr val="tx1"/>
                </a:solidFill>
                <a:latin typeface="PWScratchedfont" panose="02000603000000000000" pitchFamily="2" charset="0"/>
                <a:ea typeface="Roboto" panose="02000000000000000000" pitchFamily="2" charset="0"/>
              </a:rPr>
              <a:t>Hergebruik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nl-NL" sz="3600" dirty="0">
                <a:solidFill>
                  <a:schemeClr val="tx1"/>
                </a:solidFill>
                <a:latin typeface="PWScratchedfont" panose="02000603000000000000" pitchFamily="2" charset="0"/>
                <a:ea typeface="Roboto" panose="02000000000000000000" pitchFamily="2" charset="0"/>
              </a:rPr>
              <a:t>recycle</a:t>
            </a:r>
          </a:p>
          <a:p>
            <a:pPr>
              <a:lnSpc>
                <a:spcPct val="150000"/>
              </a:lnSpc>
            </a:pPr>
            <a:endParaRPr lang="nl-NL" sz="2500" dirty="0">
              <a:solidFill>
                <a:schemeClr val="tx1"/>
              </a:solidFill>
              <a:latin typeface="PWScratchedfont" panose="02000603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70EE158-4885-649F-E844-8018C594AB0F}"/>
              </a:ext>
            </a:extLst>
          </p:cNvPr>
          <p:cNvSpPr txBox="1">
            <a:spLocks/>
          </p:cNvSpPr>
          <p:nvPr/>
        </p:nvSpPr>
        <p:spPr>
          <a:xfrm>
            <a:off x="582271" y="914274"/>
            <a:ext cx="4410834" cy="8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PWScratchedfont" panose="02000603000000000000" pitchFamily="2" charset="0"/>
                <a:ea typeface="Roboto" panose="02000000000000000000" pitchFamily="2" charset="0"/>
              </a:rPr>
              <a:t>Wat is Circulair</a:t>
            </a:r>
          </a:p>
        </p:txBody>
      </p:sp>
    </p:spTree>
    <p:extLst>
      <p:ext uri="{BB962C8B-B14F-4D97-AF65-F5344CB8AC3E}">
        <p14:creationId xmlns:p14="http://schemas.microsoft.com/office/powerpoint/2010/main" val="20159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66357-8C04-C1AC-B336-6925FA6BC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AD26024-C96B-CA2A-F026-F13C3C3DB4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698E6ED-0959-1302-2EE9-E179C2160634}"/>
              </a:ext>
            </a:extLst>
          </p:cNvPr>
          <p:cNvSpPr txBox="1">
            <a:spLocks/>
          </p:cNvSpPr>
          <p:nvPr/>
        </p:nvSpPr>
        <p:spPr>
          <a:xfrm>
            <a:off x="447960" y="210256"/>
            <a:ext cx="11505688" cy="8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>
                <a:latin typeface="PWScratchedfont" panose="02000603000000000000" pitchFamily="2" charset="0"/>
              </a:rPr>
              <a:t>circulair</a:t>
            </a:r>
          </a:p>
        </p:txBody>
      </p:sp>
      <p:sp>
        <p:nvSpPr>
          <p:cNvPr id="7" name="Rechthoek: afgeronde diagonale hoeken 4">
            <a:extLst>
              <a:ext uri="{FF2B5EF4-FFF2-40B4-BE49-F238E27FC236}">
                <a16:creationId xmlns:a16="http://schemas.microsoft.com/office/drawing/2014/main" id="{D3DFF7FB-B00A-C538-00B2-14EF2CC4366B}"/>
              </a:ext>
            </a:extLst>
          </p:cNvPr>
          <p:cNvSpPr/>
          <p:nvPr/>
        </p:nvSpPr>
        <p:spPr>
          <a:xfrm>
            <a:off x="371024" y="839345"/>
            <a:ext cx="4413951" cy="1040153"/>
          </a:xfrm>
          <a:prstGeom prst="round2DiagRect">
            <a:avLst/>
          </a:prstGeom>
          <a:solidFill>
            <a:srgbClr val="EAC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chemeClr val="tx1"/>
                </a:solidFill>
                <a:latin typeface="PWScratchedfont" panose="02000603000000000000" pitchFamily="2" charset="0"/>
              </a:rPr>
              <a:t>1. herstellen</a:t>
            </a:r>
            <a:endParaRPr lang="nl-NL" sz="3200" dirty="0">
              <a:solidFill>
                <a:schemeClr val="tx1"/>
              </a:solidFill>
              <a:latin typeface="PWScratchedfont" panose="020006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A0DB23-4C80-DC53-B651-05D62BC92E1E}"/>
              </a:ext>
            </a:extLst>
          </p:cNvPr>
          <p:cNvSpPr txBox="1"/>
          <p:nvPr/>
        </p:nvSpPr>
        <p:spPr>
          <a:xfrm>
            <a:off x="496491" y="2276800"/>
            <a:ext cx="4163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2020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Repareren, zoals met een fiets. Of bijvoorbeeld een kapotte stofzuiger niet weggooien en een nieuwe kopen, maar repareren. </a:t>
            </a:r>
            <a:endParaRPr lang="nl-N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2" descr="fietsreparatie Online korting OFF 74%">
            <a:extLst>
              <a:ext uri="{FF2B5EF4-FFF2-40B4-BE49-F238E27FC236}">
                <a16:creationId xmlns:a16="http://schemas.microsoft.com/office/drawing/2014/main" id="{507A9D1E-B521-2331-FB9D-F9205F68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83" y="1539894"/>
            <a:ext cx="6002574" cy="40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DEDF-0404-2014-1C35-84C44093D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ir made from wine corks&#10;&#10;Description automatically generated">
            <a:extLst>
              <a:ext uri="{FF2B5EF4-FFF2-40B4-BE49-F238E27FC236}">
                <a16:creationId xmlns:a16="http://schemas.microsoft.com/office/drawing/2014/main" id="{5C2E301A-F032-2010-CF84-CAA9FB72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89" y="2809287"/>
            <a:ext cx="3564492" cy="3208043"/>
          </a:xfrm>
          <a:prstGeom prst="rect">
            <a:avLst/>
          </a:prstGeom>
        </p:spPr>
      </p:pic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EA759CC-5265-3A06-EE76-E0CF7255D1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1564D51-A6AA-1DB6-89A6-2686A67A0DB8}"/>
              </a:ext>
            </a:extLst>
          </p:cNvPr>
          <p:cNvSpPr txBox="1">
            <a:spLocks/>
          </p:cNvSpPr>
          <p:nvPr/>
        </p:nvSpPr>
        <p:spPr>
          <a:xfrm>
            <a:off x="447960" y="210256"/>
            <a:ext cx="11505688" cy="8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>
                <a:latin typeface="PWScratchedfont" panose="02000603000000000000" pitchFamily="2" charset="0"/>
              </a:rPr>
              <a:t>circulair</a:t>
            </a:r>
          </a:p>
        </p:txBody>
      </p:sp>
      <p:sp>
        <p:nvSpPr>
          <p:cNvPr id="7" name="Rechthoek: afgeronde diagonale hoeken 4">
            <a:extLst>
              <a:ext uri="{FF2B5EF4-FFF2-40B4-BE49-F238E27FC236}">
                <a16:creationId xmlns:a16="http://schemas.microsoft.com/office/drawing/2014/main" id="{F459E134-AD90-0F36-0F80-B8C553EC4E34}"/>
              </a:ext>
            </a:extLst>
          </p:cNvPr>
          <p:cNvSpPr/>
          <p:nvPr/>
        </p:nvSpPr>
        <p:spPr>
          <a:xfrm>
            <a:off x="371024" y="839345"/>
            <a:ext cx="5163502" cy="1040153"/>
          </a:xfrm>
          <a:prstGeom prst="round2DiagRect">
            <a:avLst/>
          </a:prstGeom>
          <a:solidFill>
            <a:srgbClr val="EAC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chemeClr val="tx1"/>
                </a:solidFill>
                <a:latin typeface="PWScratchedfont" panose="02000603000000000000" pitchFamily="2" charset="0"/>
              </a:rPr>
              <a:t>2. hergebruiken</a:t>
            </a:r>
            <a:endParaRPr lang="nl-NL" sz="3200" dirty="0">
              <a:solidFill>
                <a:schemeClr val="tx1"/>
              </a:solidFill>
              <a:latin typeface="PWScratchedfont" panose="020006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661A6-908C-1976-AC5F-9B88562D5DC7}"/>
              </a:ext>
            </a:extLst>
          </p:cNvPr>
          <p:cNvSpPr txBox="1"/>
          <p:nvPr/>
        </p:nvSpPr>
        <p:spPr>
          <a:xfrm>
            <a:off x="595574" y="2180548"/>
            <a:ext cx="39274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Roboto" panose="02000000000000000000" pitchFamily="2" charset="0"/>
                <a:ea typeface="Roboto" panose="02000000000000000000" pitchFamily="2" charset="0"/>
              </a:rPr>
              <a:t>Hergebruik materialen en producten die anders weggegooid zouden worden, zodat deze een langere levensduur krijgen. Je houdt de onderdelen heel, en dat kost minder energie.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DC8616F-E5EF-B3DE-4F9E-D6A038D0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58" y="481272"/>
            <a:ext cx="3266568" cy="43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52EB-7A34-A5D3-8DAA-F39E0783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C9365D3-29E9-5A0D-6D5B-5EC4917814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Statiegeld Nederland - Statiegeldflesjes, lever ze in!">
            <a:extLst>
              <a:ext uri="{FF2B5EF4-FFF2-40B4-BE49-F238E27FC236}">
                <a16:creationId xmlns:a16="http://schemas.microsoft.com/office/drawing/2014/main" id="{F8A154DF-4F2B-5B7F-5C1B-05D43BCF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83" y="1042303"/>
            <a:ext cx="4413952" cy="29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anaf nu ook statiegeld op kleine plastic flessen: dit gebeurt er met de  ingezamelde flesjes - EenVandaag">
            <a:extLst>
              <a:ext uri="{FF2B5EF4-FFF2-40B4-BE49-F238E27FC236}">
                <a16:creationId xmlns:a16="http://schemas.microsoft.com/office/drawing/2014/main" id="{6139911C-AB41-168B-6372-5831791E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21" y="2835964"/>
            <a:ext cx="5011338" cy="28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5DEC284-EB22-EEB0-B997-AE8B564538D7}"/>
              </a:ext>
            </a:extLst>
          </p:cNvPr>
          <p:cNvSpPr txBox="1">
            <a:spLocks/>
          </p:cNvSpPr>
          <p:nvPr/>
        </p:nvSpPr>
        <p:spPr>
          <a:xfrm>
            <a:off x="447960" y="210256"/>
            <a:ext cx="11505688" cy="8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>
                <a:latin typeface="PWScratchedfont" panose="02000603000000000000" pitchFamily="2" charset="0"/>
              </a:rPr>
              <a:t>circulair</a:t>
            </a:r>
          </a:p>
        </p:txBody>
      </p:sp>
      <p:sp>
        <p:nvSpPr>
          <p:cNvPr id="7" name="Rechthoek: afgeronde diagonale hoeken 4">
            <a:extLst>
              <a:ext uri="{FF2B5EF4-FFF2-40B4-BE49-F238E27FC236}">
                <a16:creationId xmlns:a16="http://schemas.microsoft.com/office/drawing/2014/main" id="{4450E354-23A3-794F-A37D-2C11210F2F17}"/>
              </a:ext>
            </a:extLst>
          </p:cNvPr>
          <p:cNvSpPr/>
          <p:nvPr/>
        </p:nvSpPr>
        <p:spPr>
          <a:xfrm>
            <a:off x="371025" y="839345"/>
            <a:ext cx="3611428" cy="1040153"/>
          </a:xfrm>
          <a:prstGeom prst="round2DiagRect">
            <a:avLst/>
          </a:prstGeom>
          <a:solidFill>
            <a:srgbClr val="EAC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chemeClr val="tx1"/>
                </a:solidFill>
                <a:latin typeface="PWScratchedfont" panose="02000603000000000000" pitchFamily="2" charset="0"/>
              </a:rPr>
              <a:t>3. recycle</a:t>
            </a:r>
            <a:endParaRPr lang="nl-NL" sz="3200" dirty="0">
              <a:solidFill>
                <a:schemeClr val="tx1"/>
              </a:solidFill>
              <a:latin typeface="PWScratchedfont" panose="020006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2B8D8-4C68-20DD-2F2D-2E02B1DF65BE}"/>
              </a:ext>
            </a:extLst>
          </p:cNvPr>
          <p:cNvSpPr txBox="1"/>
          <p:nvPr/>
        </p:nvSpPr>
        <p:spPr>
          <a:xfrm>
            <a:off x="6454783" y="4245402"/>
            <a:ext cx="50113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2020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Voorbeeld van recyclen is het statiegeld flesje. Het flesje wordt versnipperd en wordt daarna een nieuw flesje. De onderdelen blijven niet heel maar worden bijvoorbeeld verpulverd of versmolten. </a:t>
            </a:r>
            <a:endParaRPr lang="nl-N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0A766-2FCB-3CDC-5C1C-1A64B353B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B2A6024-99CE-1D74-C7E4-B722834D4C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8" name="Picture 7" descr="A close-up of a recycle message&#10;&#10;AI-generated content may be incorrect.">
            <a:extLst>
              <a:ext uri="{FF2B5EF4-FFF2-40B4-BE49-F238E27FC236}">
                <a16:creationId xmlns:a16="http://schemas.microsoft.com/office/drawing/2014/main" id="{C5A16B88-1625-CFA3-E3E4-C8F85392A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4" y="433383"/>
            <a:ext cx="4236244" cy="599123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BEF4B74-9A8C-1246-D590-7EBAB8F0C3FC}"/>
              </a:ext>
            </a:extLst>
          </p:cNvPr>
          <p:cNvSpPr txBox="1">
            <a:spLocks/>
          </p:cNvSpPr>
          <p:nvPr/>
        </p:nvSpPr>
        <p:spPr>
          <a:xfrm>
            <a:off x="666492" y="1013433"/>
            <a:ext cx="2891430" cy="8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PWScratchedfont" panose="02000603000000000000" pitchFamily="2" charset="0"/>
                <a:ea typeface="Roboto" panose="02000000000000000000" pitchFamily="2" charset="0"/>
              </a:rPr>
              <a:t>opdracht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D6E53-EBBC-3A48-0996-4B384EECC7CB}"/>
              </a:ext>
            </a:extLst>
          </p:cNvPr>
          <p:cNvSpPr txBox="1"/>
          <p:nvPr/>
        </p:nvSpPr>
        <p:spPr>
          <a:xfrm>
            <a:off x="666492" y="2508587"/>
            <a:ext cx="49281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solidFill>
                  <a:srgbClr val="2020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Kijk naar de foto op het scherm en schrijf het materiaal dat je ziet op een post-it</a:t>
            </a:r>
          </a:p>
          <a:p>
            <a:endParaRPr lang="nl-NL" dirty="0">
              <a:solidFill>
                <a:srgbClr val="20202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nl-NL" dirty="0">
                <a:solidFill>
                  <a:srgbClr val="2020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Plak de post-it in een van de vakken op het werkblad. Kan je het herstellen, hergebruiken of moet het gerecycled worden?</a:t>
            </a:r>
            <a:endParaRPr lang="nl-N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92F83-AD9D-9B87-1C5F-11130D69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2B845DB-1159-BE99-5FAB-C99CC74AF7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Two plastic bottles with white labels&#10;&#10;AI-generated content may be incorrect.">
            <a:extLst>
              <a:ext uri="{FF2B5EF4-FFF2-40B4-BE49-F238E27FC236}">
                <a16:creationId xmlns:a16="http://schemas.microsoft.com/office/drawing/2014/main" id="{74C23135-C4D9-00CD-4D25-AD35719AB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7" r="46856"/>
          <a:stretch>
            <a:fillRect/>
          </a:stretch>
        </p:blipFill>
        <p:spPr>
          <a:xfrm>
            <a:off x="5417296" y="0"/>
            <a:ext cx="2078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24DBE-66EC-852E-2091-3FF83A913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E07106E-A0F0-706F-BB81-92C7B8E2F1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6275090"/>
            <a:ext cx="2078378" cy="480282"/>
          </a:xfrm>
          <a:prstGeom prst="rect">
            <a:avLst/>
          </a:prstGeom>
        </p:spPr>
      </p:pic>
      <p:pic>
        <p:nvPicPr>
          <p:cNvPr id="3" name="Picture 2" descr="A close-up of a broken glass&#10;&#10;AI-generated content may be incorrect.">
            <a:extLst>
              <a:ext uri="{FF2B5EF4-FFF2-40B4-BE49-F238E27FC236}">
                <a16:creationId xmlns:a16="http://schemas.microsoft.com/office/drawing/2014/main" id="{71C5664C-959F-44D2-5B32-5F7C40BAA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649"/>
          <a:stretch>
            <a:fillRect/>
          </a:stretch>
        </p:blipFill>
        <p:spPr>
          <a:xfrm>
            <a:off x="2347774" y="757795"/>
            <a:ext cx="6772163" cy="5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88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d9c760-d337-45b5-a1a2-c149b2ca1e01">
      <Terms xmlns="http://schemas.microsoft.com/office/infopath/2007/PartnerControls"/>
    </lcf76f155ced4ddcb4097134ff3c332f>
    <TaxCatchAll xmlns="07221a91-2595-4e08-9887-bf5c571ae5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E02AA8F01784B8C9E4E86DF58818F" ma:contentTypeVersion="16" ma:contentTypeDescription="Create a new document." ma:contentTypeScope="" ma:versionID="89c77609ef6156c0e0d03b11faa45370">
  <xsd:schema xmlns:xsd="http://www.w3.org/2001/XMLSchema" xmlns:xs="http://www.w3.org/2001/XMLSchema" xmlns:p="http://schemas.microsoft.com/office/2006/metadata/properties" xmlns:ns2="d1d9c760-d337-45b5-a1a2-c149b2ca1e01" xmlns:ns3="07221a91-2595-4e08-9887-bf5c571ae541" targetNamespace="http://schemas.microsoft.com/office/2006/metadata/properties" ma:root="true" ma:fieldsID="2ff9f18b217362d9e50c464b286c13ab" ns2:_="" ns3:_="">
    <xsd:import namespace="d1d9c760-d337-45b5-a1a2-c149b2ca1e01"/>
    <xsd:import namespace="07221a91-2595-4e08-9887-bf5c571ae54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9c760-d337-45b5-a1a2-c149b2ca1e0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7e6ea846-00c5-439c-b825-d562fb6d5c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21a91-2595-4e08-9887-bf5c571ae54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35c9500-4e8d-4fef-bb8a-c05ca25e7c56}" ma:internalName="TaxCatchAll" ma:showField="CatchAllData" ma:web="07221a91-2595-4e08-9887-bf5c571ae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8CB0F7-D7D6-41D2-BE2C-D3804CBAD1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2375D-62D5-48A6-A6D8-5AF07401B866}">
  <ds:schemaRefs>
    <ds:schemaRef ds:uri="http://schemas.microsoft.com/office/2006/metadata/properties"/>
    <ds:schemaRef ds:uri="http://schemas.microsoft.com/office/infopath/2007/PartnerControls"/>
    <ds:schemaRef ds:uri="d1d9c760-d337-45b5-a1a2-c149b2ca1e01"/>
    <ds:schemaRef ds:uri="07221a91-2595-4e08-9887-bf5c571ae541"/>
  </ds:schemaRefs>
</ds:datastoreItem>
</file>

<file path=customXml/itemProps3.xml><?xml version="1.0" encoding="utf-8"?>
<ds:datastoreItem xmlns:ds="http://schemas.openxmlformats.org/officeDocument/2006/customXml" ds:itemID="{C3C6BB39-B675-4A5F-B8CD-1B9E09B7C3EE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160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PWScratchedfont</vt:lpstr>
      <vt:lpstr>Roboto</vt:lpstr>
      <vt:lpstr>Calibri</vt:lpstr>
      <vt:lpstr>Arial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Archiklas regels</dc:title>
  <dc:creator>Thera Huijsmans</dc:creator>
  <cp:lastModifiedBy>Kiki Dekker</cp:lastModifiedBy>
  <cp:revision>2</cp:revision>
  <dcterms:created xsi:type="dcterms:W3CDTF">2020-09-10T08:43:08Z</dcterms:created>
  <dcterms:modified xsi:type="dcterms:W3CDTF">2025-10-13T10:00:59Z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0x0101001B7E02AA8F01784B8C9E4E86DF58818F</vt:lpwstr>
  </property>
  <property fmtid="{D5CDD505-2E9C-101B-9397-08002B2CF9AE}" pid="3" name="MediaServiceImageTags">
    <vt:lpwstr/>
  </property>
</Properties>
</file>